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73511-3F83-431C-AA3D-17C37AB699F0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0C034997-9651-459B-B8AE-75F00C866C62}">
      <dgm:prSet phldrT="[Текст]"/>
      <dgm:spPr/>
      <dgm:t>
        <a:bodyPr/>
        <a:lstStyle/>
        <a:p>
          <a:r>
            <a:rPr lang="uk-UA" b="1" dirty="0" smtClean="0"/>
            <a:t>Діаграма</a:t>
          </a:r>
          <a:endParaRPr lang="ru-RU" b="1" dirty="0"/>
        </a:p>
      </dgm:t>
    </dgm:pt>
    <dgm:pt modelId="{BFA3073B-6B4F-4283-A559-33726972D465}" type="parTrans" cxnId="{9D096311-CBE7-454D-B291-CD0D6FFFEF16}">
      <dgm:prSet/>
      <dgm:spPr/>
      <dgm:t>
        <a:bodyPr/>
        <a:lstStyle/>
        <a:p>
          <a:endParaRPr lang="ru-RU"/>
        </a:p>
      </dgm:t>
    </dgm:pt>
    <dgm:pt modelId="{39BF25B8-31FF-473D-B1F7-D6FC3E38CF3A}" type="sibTrans" cxnId="{9D096311-CBE7-454D-B291-CD0D6FFFEF16}">
      <dgm:prSet/>
      <dgm:spPr/>
      <dgm:t>
        <a:bodyPr/>
        <a:lstStyle/>
        <a:p>
          <a:endParaRPr lang="ru-RU"/>
        </a:p>
      </dgm:t>
    </dgm:pt>
    <dgm:pt modelId="{BA7D1B93-163E-4795-8050-770AFEB025CA}">
      <dgm:prSet phldrT="[Текст]"/>
      <dgm:spPr/>
      <dgm:t>
        <a:bodyPr/>
        <a:lstStyle/>
        <a:p>
          <a:r>
            <a:rPr lang="en-US" b="1" dirty="0" err="1" smtClean="0"/>
            <a:t>SmartArt</a:t>
          </a:r>
          <a:endParaRPr lang="ru-RU" dirty="0"/>
        </a:p>
      </dgm:t>
    </dgm:pt>
    <dgm:pt modelId="{D2317213-7E82-4B06-83BE-2FE448CA9945}" type="parTrans" cxnId="{DEC9A4F4-F259-42FE-A1BE-E0C912147498}">
      <dgm:prSet/>
      <dgm:spPr/>
      <dgm:t>
        <a:bodyPr/>
        <a:lstStyle/>
        <a:p>
          <a:endParaRPr lang="ru-RU"/>
        </a:p>
      </dgm:t>
    </dgm:pt>
    <dgm:pt modelId="{2C9FB7C2-70F1-425E-AFE2-E0D85227B3AA}" type="sibTrans" cxnId="{DEC9A4F4-F259-42FE-A1BE-E0C912147498}">
      <dgm:prSet/>
      <dgm:spPr/>
      <dgm:t>
        <a:bodyPr/>
        <a:lstStyle/>
        <a:p>
          <a:endParaRPr lang="ru-RU"/>
        </a:p>
      </dgm:t>
    </dgm:pt>
    <dgm:pt modelId="{0EC82117-261F-4E11-857B-D97F8F7EF598}" type="pres">
      <dgm:prSet presAssocID="{5BD73511-3F83-431C-AA3D-17C37AB699F0}" presName="diagram" presStyleCnt="0">
        <dgm:presLayoutVars>
          <dgm:dir/>
          <dgm:animLvl val="lvl"/>
          <dgm:resizeHandles val="exact"/>
        </dgm:presLayoutVars>
      </dgm:prSet>
      <dgm:spPr/>
    </dgm:pt>
    <dgm:pt modelId="{4F44685E-BA2D-435D-85BD-6C9E89EF243D}" type="pres">
      <dgm:prSet presAssocID="{0C034997-9651-459B-B8AE-75F00C866C62}" presName="compNode" presStyleCnt="0"/>
      <dgm:spPr/>
    </dgm:pt>
    <dgm:pt modelId="{7398F8D3-E099-497C-BC2B-D052B22EF31B}" type="pres">
      <dgm:prSet presAssocID="{0C034997-9651-459B-B8AE-75F00C866C62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BA1B5B-BCB8-4450-9662-F4D9AD2283E7}" type="pres">
      <dgm:prSet presAssocID="{0C034997-9651-459B-B8AE-75F00C866C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9A59-D8F7-4022-A3E2-19A4A4C7822E}" type="pres">
      <dgm:prSet presAssocID="{0C034997-9651-459B-B8AE-75F00C866C62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42253D31-5CC7-41AA-B329-1155D6DD6A4B}" type="pres">
      <dgm:prSet presAssocID="{0C034997-9651-459B-B8AE-75F00C866C62}" presName="adorn" presStyleLbl="fgAccFollowNod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653201-CC0D-45A5-BCAD-5E5B9D8573ED}" type="pres">
      <dgm:prSet presAssocID="{39BF25B8-31FF-473D-B1F7-D6FC3E38CF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D0E010-FF89-44BC-9EBD-0B6A6CF11191}" type="pres">
      <dgm:prSet presAssocID="{BA7D1B93-163E-4795-8050-770AFEB025CA}" presName="compNode" presStyleCnt="0"/>
      <dgm:spPr/>
    </dgm:pt>
    <dgm:pt modelId="{BE79BADC-B068-4BF0-A773-2355BF487F23}" type="pres">
      <dgm:prSet presAssocID="{BA7D1B93-163E-4795-8050-770AFEB025CA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13BAD1-505C-4C44-8ECA-74E154CFBC71}" type="pres">
      <dgm:prSet presAssocID="{BA7D1B93-163E-4795-8050-770AFEB025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4C8F0-43C8-477C-99CB-EFC91FF5798F}" type="pres">
      <dgm:prSet presAssocID="{BA7D1B93-163E-4795-8050-770AFEB025C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B8A98CC1-2CAA-4E17-91D5-6548FA0667ED}" type="pres">
      <dgm:prSet presAssocID="{BA7D1B93-163E-4795-8050-770AFEB025CA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EF2528C-CD10-45DD-96A2-FA25F9F7A3AE}" type="presOf" srcId="{BA7D1B93-163E-4795-8050-770AFEB025CA}" destId="{D213BAD1-505C-4C44-8ECA-74E154CFBC71}" srcOrd="0" destOrd="0" presId="urn:microsoft.com/office/officeart/2005/8/layout/bList2#1"/>
    <dgm:cxn modelId="{9E038F47-34CA-47CD-B143-36767B705F8E}" type="presOf" srcId="{0C034997-9651-459B-B8AE-75F00C866C62}" destId="{E1BA1B5B-BCB8-4450-9662-F4D9AD2283E7}" srcOrd="0" destOrd="0" presId="urn:microsoft.com/office/officeart/2005/8/layout/bList2#1"/>
    <dgm:cxn modelId="{7DC7DB0B-F0EC-4E8B-AC44-B598AA6B16E9}" type="presOf" srcId="{BA7D1B93-163E-4795-8050-770AFEB025CA}" destId="{1314C8F0-43C8-477C-99CB-EFC91FF5798F}" srcOrd="1" destOrd="0" presId="urn:microsoft.com/office/officeart/2005/8/layout/bList2#1"/>
    <dgm:cxn modelId="{DEC9A4F4-F259-42FE-A1BE-E0C912147498}" srcId="{5BD73511-3F83-431C-AA3D-17C37AB699F0}" destId="{BA7D1B93-163E-4795-8050-770AFEB025CA}" srcOrd="1" destOrd="0" parTransId="{D2317213-7E82-4B06-83BE-2FE448CA9945}" sibTransId="{2C9FB7C2-70F1-425E-AFE2-E0D85227B3AA}"/>
    <dgm:cxn modelId="{9D096311-CBE7-454D-B291-CD0D6FFFEF16}" srcId="{5BD73511-3F83-431C-AA3D-17C37AB699F0}" destId="{0C034997-9651-459B-B8AE-75F00C866C62}" srcOrd="0" destOrd="0" parTransId="{BFA3073B-6B4F-4283-A559-33726972D465}" sibTransId="{39BF25B8-31FF-473D-B1F7-D6FC3E38CF3A}"/>
    <dgm:cxn modelId="{DE43B558-7B0C-4BFA-8F05-3FD09D1FAB82}" type="presOf" srcId="{5BD73511-3F83-431C-AA3D-17C37AB699F0}" destId="{0EC82117-261F-4E11-857B-D97F8F7EF598}" srcOrd="0" destOrd="0" presId="urn:microsoft.com/office/officeart/2005/8/layout/bList2#1"/>
    <dgm:cxn modelId="{6FE4D74F-F09A-4DC6-9BE3-D45DC6DAAEC6}" type="presOf" srcId="{0C034997-9651-459B-B8AE-75F00C866C62}" destId="{052B9A59-D8F7-4022-A3E2-19A4A4C7822E}" srcOrd="1" destOrd="0" presId="urn:microsoft.com/office/officeart/2005/8/layout/bList2#1"/>
    <dgm:cxn modelId="{B7CE6A99-B9BB-4966-A8CB-1DA9A5BDBEB5}" type="presOf" srcId="{39BF25B8-31FF-473D-B1F7-D6FC3E38CF3A}" destId="{F9653201-CC0D-45A5-BCAD-5E5B9D8573ED}" srcOrd="0" destOrd="0" presId="urn:microsoft.com/office/officeart/2005/8/layout/bList2#1"/>
    <dgm:cxn modelId="{E25C2BE9-8BBC-4563-A8A6-12E73F40D226}" type="presParOf" srcId="{0EC82117-261F-4E11-857B-D97F8F7EF598}" destId="{4F44685E-BA2D-435D-85BD-6C9E89EF243D}" srcOrd="0" destOrd="0" presId="urn:microsoft.com/office/officeart/2005/8/layout/bList2#1"/>
    <dgm:cxn modelId="{DE94207B-79FD-47DB-BB55-E149081BD0AF}" type="presParOf" srcId="{4F44685E-BA2D-435D-85BD-6C9E89EF243D}" destId="{7398F8D3-E099-497C-BC2B-D052B22EF31B}" srcOrd="0" destOrd="0" presId="urn:microsoft.com/office/officeart/2005/8/layout/bList2#1"/>
    <dgm:cxn modelId="{E3556FCB-41C3-45B9-BAF8-3F1006B07741}" type="presParOf" srcId="{4F44685E-BA2D-435D-85BD-6C9E89EF243D}" destId="{E1BA1B5B-BCB8-4450-9662-F4D9AD2283E7}" srcOrd="1" destOrd="0" presId="urn:microsoft.com/office/officeart/2005/8/layout/bList2#1"/>
    <dgm:cxn modelId="{847FF850-A0A4-42F8-B0C8-D66F36C8707E}" type="presParOf" srcId="{4F44685E-BA2D-435D-85BD-6C9E89EF243D}" destId="{052B9A59-D8F7-4022-A3E2-19A4A4C7822E}" srcOrd="2" destOrd="0" presId="urn:microsoft.com/office/officeart/2005/8/layout/bList2#1"/>
    <dgm:cxn modelId="{42F2942A-1789-4F13-B8D7-165D5945C6BB}" type="presParOf" srcId="{4F44685E-BA2D-435D-85BD-6C9E89EF243D}" destId="{42253D31-5CC7-41AA-B329-1155D6DD6A4B}" srcOrd="3" destOrd="0" presId="urn:microsoft.com/office/officeart/2005/8/layout/bList2#1"/>
    <dgm:cxn modelId="{B3A96B27-071D-4B3A-9D4E-D9AA53F3168C}" type="presParOf" srcId="{0EC82117-261F-4E11-857B-D97F8F7EF598}" destId="{F9653201-CC0D-45A5-BCAD-5E5B9D8573ED}" srcOrd="1" destOrd="0" presId="urn:microsoft.com/office/officeart/2005/8/layout/bList2#1"/>
    <dgm:cxn modelId="{9B7DE895-8BD6-4164-81AD-FFF6B3AACF77}" type="presParOf" srcId="{0EC82117-261F-4E11-857B-D97F8F7EF598}" destId="{68D0E010-FF89-44BC-9EBD-0B6A6CF11191}" srcOrd="2" destOrd="0" presId="urn:microsoft.com/office/officeart/2005/8/layout/bList2#1"/>
    <dgm:cxn modelId="{60B3A10C-A7A2-42B8-A959-D686B165607E}" type="presParOf" srcId="{68D0E010-FF89-44BC-9EBD-0B6A6CF11191}" destId="{BE79BADC-B068-4BF0-A773-2355BF487F23}" srcOrd="0" destOrd="0" presId="urn:microsoft.com/office/officeart/2005/8/layout/bList2#1"/>
    <dgm:cxn modelId="{439E3825-8360-4E24-8D8D-B2362D5A3551}" type="presParOf" srcId="{68D0E010-FF89-44BC-9EBD-0B6A6CF11191}" destId="{D213BAD1-505C-4C44-8ECA-74E154CFBC71}" srcOrd="1" destOrd="0" presId="urn:microsoft.com/office/officeart/2005/8/layout/bList2#1"/>
    <dgm:cxn modelId="{82D6D781-7EA7-4F82-BD98-8EAADA70CC87}" type="presParOf" srcId="{68D0E010-FF89-44BC-9EBD-0B6A6CF11191}" destId="{1314C8F0-43C8-477C-99CB-EFC91FF5798F}" srcOrd="2" destOrd="0" presId="urn:microsoft.com/office/officeart/2005/8/layout/bList2#1"/>
    <dgm:cxn modelId="{122520E9-784B-43BD-8A28-0D0141DCD78C}" type="presParOf" srcId="{68D0E010-FF89-44BC-9EBD-0B6A6CF11191}" destId="{B8A98CC1-2CAA-4E17-91D5-6548FA0667E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0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ДПТНЗ Луцьке ВПУ</a:t>
            </a:r>
          </a:p>
          <a:p>
            <a:r>
              <a:rPr lang="uk-UA" dirty="0" smtClean="0"/>
              <a:t>Мельничук О.В.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Інформаційні технології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шаблонах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відобразилися</a:t>
            </a:r>
            <a:r>
              <a:rPr lang="ru-RU" dirty="0" smtClean="0"/>
              <a:t> погляди </a:t>
            </a:r>
            <a:r>
              <a:rPr lang="ru-RU" dirty="0" err="1" smtClean="0"/>
              <a:t>дизайнерів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тла</a:t>
            </a:r>
            <a:r>
              <a:rPr lang="ru-RU" dirty="0" smtClean="0"/>
              <a:t>,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кольорів</a:t>
            </a:r>
            <a:r>
              <a:rPr lang="ru-RU" dirty="0" smtClean="0"/>
              <a:t> шрифту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, шаблон </a:t>
            </a:r>
            <a:r>
              <a:rPr lang="ru-RU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Сучасний</a:t>
            </a:r>
            <a:r>
              <a:rPr lang="ru-RU" b="1" dirty="0" smtClean="0"/>
              <a:t> </a:t>
            </a:r>
            <a:r>
              <a:rPr lang="ru-RU" b="1" dirty="0" err="1" smtClean="0"/>
              <a:t>синій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до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як </a:t>
            </a:r>
            <a:r>
              <a:rPr lang="ru-RU" dirty="0" err="1" smtClean="0"/>
              <a:t>тло</a:t>
            </a:r>
            <a:r>
              <a:rPr lang="ru-RU" dirty="0" smtClean="0"/>
              <a:t>, а для шрифту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основного тексту - 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088358" cy="22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786874" cy="75895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Створення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презентації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використанням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шаблонів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змісту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створення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використанням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змісту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слід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такий</a:t>
            </a:r>
            <a:r>
              <a:rPr lang="ru-RU" sz="2000" dirty="0" smtClean="0">
                <a:latin typeface="Calibri" pitchFamily="34" charset="0"/>
              </a:rPr>
              <a:t> алгоритм:</a:t>
            </a: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Office</a:t>
            </a:r>
            <a:r>
              <a:rPr lang="uk-UA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у</a:t>
            </a:r>
            <a:r>
              <a:rPr lang="ru-RU" sz="2000" dirty="0" smtClean="0">
                <a:latin typeface="Calibri" pitchFamily="34" charset="0"/>
              </a:rPr>
              <a:t> списку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посилання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наприклад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Інстальовані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шаблони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в списку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потрібний</a:t>
            </a:r>
            <a:r>
              <a:rPr lang="ru-RU" sz="2000" dirty="0" smtClean="0">
                <a:latin typeface="Calibri" pitchFamily="34" charset="0"/>
              </a:rPr>
              <a:t> шаблон, </a:t>
            </a:r>
            <a:r>
              <a:rPr lang="ru-RU" sz="2000" dirty="0" err="1" smtClean="0">
                <a:latin typeface="Calibri" pitchFamily="34" charset="0"/>
              </a:rPr>
              <a:t>наприклад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Вікторина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Заповнити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створену</a:t>
            </a:r>
            <a:r>
              <a:rPr lang="ru-RU" sz="2000" dirty="0" smtClean="0">
                <a:latin typeface="Calibri" pitchFamily="34" charset="0"/>
              </a:rPr>
              <a:t> структуру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потрібними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об'єктами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3"/>
            <a:ext cx="4400734" cy="437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4714876" cy="7589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214842" cy="498635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шаблону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структура </a:t>
            </a:r>
            <a:r>
              <a:rPr lang="ru-RU" dirty="0" err="1" smtClean="0"/>
              <a:t>презентації</a:t>
            </a:r>
            <a:r>
              <a:rPr lang="ru-RU" dirty="0" smtClean="0"/>
              <a:t> -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оформленням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рекомендаціями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обраної</a:t>
            </a:r>
            <a:r>
              <a:rPr lang="ru-RU" dirty="0" smtClean="0"/>
              <a:t> теми шаблону. </a:t>
            </a:r>
          </a:p>
          <a:p>
            <a:pPr marL="0" indent="361950">
              <a:buNone/>
            </a:pP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разом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стандартними</a:t>
            </a:r>
            <a:r>
              <a:rPr lang="ru-RU" dirty="0" smtClean="0"/>
              <a:t> типами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слайди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шаблон</a:t>
            </a:r>
            <a:r>
              <a:rPr lang="ru-RU" b="1" dirty="0" smtClean="0"/>
              <a:t> </a:t>
            </a:r>
            <a:r>
              <a:rPr lang="ru-RU" b="1" dirty="0" err="1" smtClean="0"/>
              <a:t>Сучасний</a:t>
            </a:r>
            <a:r>
              <a:rPr lang="ru-RU" b="1" dirty="0" smtClean="0"/>
              <a:t> фотоальбом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143404" cy="33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3"/>
            <a:ext cx="4252914" cy="340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357718" cy="49863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самий</a:t>
            </a:r>
            <a:r>
              <a:rPr lang="ru-RU" dirty="0" smtClean="0"/>
              <a:t> алгоритм,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шаблону </a:t>
            </a:r>
            <a:r>
              <a:rPr lang="ru-RU" dirty="0" err="1" smtClean="0"/>
              <a:t>змісту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Інтернету</a:t>
            </a:r>
            <a:r>
              <a:rPr lang="ru-RU" dirty="0" smtClean="0"/>
              <a:t> та в списку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b="1" dirty="0" smtClean="0"/>
              <a:t> </a:t>
            </a:r>
            <a:r>
              <a:rPr lang="ru-RU" b="1" dirty="0" err="1" smtClean="0"/>
              <a:t>Слайди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використання</a:t>
            </a:r>
            <a:r>
              <a:rPr lang="ru-RU" dirty="0" smtClean="0"/>
              <a:t> шаблону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один слайд, а структуру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буде </a:t>
            </a:r>
            <a:r>
              <a:rPr lang="ru-RU" dirty="0" err="1" smtClean="0"/>
              <a:t>створювати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508949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698757"/>
            <a:ext cx="4038600" cy="40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25069"/>
            <a:ext cx="4038600" cy="41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Доволі</a:t>
            </a:r>
            <a:r>
              <a:rPr lang="ru-RU" sz="2000" dirty="0" smtClean="0">
                <a:latin typeface="Calibri" pitchFamily="34" charset="0"/>
              </a:rPr>
              <a:t> часто </a:t>
            </a:r>
            <a:r>
              <a:rPr lang="ru-RU" sz="2000" dirty="0" err="1" smtClean="0">
                <a:latin typeface="Calibri" pitchFamily="34" charset="0"/>
              </a:rPr>
              <a:t>автори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нової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використовують</a:t>
            </a:r>
            <a:r>
              <a:rPr lang="ru-RU" sz="2000" dirty="0" smtClean="0">
                <a:latin typeface="Calibri" pitchFamily="34" charset="0"/>
              </a:rPr>
              <a:t> як шаблон </a:t>
            </a:r>
            <a:r>
              <a:rPr lang="ru-RU" sz="2000" dirty="0" err="1" smtClean="0">
                <a:latin typeface="Calibri" pitchFamily="34" charset="0"/>
              </a:rPr>
              <a:t>раніше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створену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презентацію</a:t>
            </a:r>
            <a:r>
              <a:rPr lang="ru-RU" sz="20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цього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необхідно</a:t>
            </a:r>
            <a:r>
              <a:rPr lang="ru-RU" sz="2000" dirty="0" smtClean="0">
                <a:latin typeface="Calibri" pitchFamily="34" charset="0"/>
              </a:rPr>
              <a:t>: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i="1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Office</a:t>
            </a:r>
            <a:r>
              <a:rPr lang="uk-UA" sz="2000" b="1" dirty="0" smtClean="0">
                <a:latin typeface="Calibri" pitchFamily="34" charset="0"/>
              </a:rPr>
              <a:t>,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наявного</a:t>
            </a:r>
            <a:r>
              <a:rPr lang="ru-RU" sz="2000" b="1" dirty="0" smtClean="0">
                <a:latin typeface="Calibri" pitchFamily="34" charset="0"/>
              </a:rPr>
              <a:t> документа.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наявної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папку, в </a:t>
            </a:r>
            <a:r>
              <a:rPr lang="ru-RU" sz="2000" dirty="0" err="1" smtClean="0">
                <a:latin typeface="Calibri" pitchFamily="34" charset="0"/>
              </a:rPr>
              <a:t>якій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розміщена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презентація</a:t>
            </a:r>
            <a:r>
              <a:rPr lang="ru-RU" sz="2000" dirty="0" smtClean="0">
                <a:latin typeface="Calibri" pitchFamily="34" charset="0"/>
              </a:rPr>
              <a:t>, на </a:t>
            </a:r>
            <a:r>
              <a:rPr lang="ru-RU" sz="2000" dirty="0" err="1" smtClean="0">
                <a:latin typeface="Calibri" pitchFamily="34" charset="0"/>
              </a:rPr>
              <a:t>основі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якої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створюватиметься</a:t>
            </a:r>
            <a:r>
              <a:rPr lang="ru-RU" sz="2000" dirty="0" smtClean="0">
                <a:latin typeface="Calibri" pitchFamily="34" charset="0"/>
              </a:rPr>
              <a:t> нова.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файл </a:t>
            </a:r>
            <a:r>
              <a:rPr lang="ru-RU" sz="2000" dirty="0" err="1" smtClean="0">
                <a:latin typeface="Calibri" pitchFamily="34" charset="0"/>
              </a:rPr>
              <a:t>потрібної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новий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357718" cy="45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857620" y="2714620"/>
            <a:ext cx="857256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стандартної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наявної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ПрезентаціяN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порядковий</a:t>
            </a:r>
            <a:r>
              <a:rPr lang="ru-RU" dirty="0" smtClean="0"/>
              <a:t> номер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поточного сеансу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2007.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відповідному</a:t>
            </a:r>
            <a:r>
              <a:rPr lang="ru-RU" dirty="0" smtClean="0"/>
              <a:t> файлу.</a:t>
            </a:r>
          </a:p>
          <a:p>
            <a:pPr marL="0" indent="361950">
              <a:buNone/>
            </a:pP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структуру </a:t>
            </a:r>
            <a:r>
              <a:rPr lang="ru-RU" dirty="0" err="1" smtClean="0"/>
              <a:t>завантаженої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потреби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враховувати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чужу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як шаблон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порушити</a:t>
            </a:r>
            <a:r>
              <a:rPr lang="ru-RU" dirty="0" smtClean="0"/>
              <a:t> </a:t>
            </a:r>
            <a:r>
              <a:rPr lang="ru-RU" dirty="0" err="1" smtClean="0"/>
              <a:t>чиїсь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права як на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презентації-фотоальбому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 err="1" smtClean="0">
                <a:latin typeface="Calibri" pitchFamily="34" charset="0"/>
              </a:rPr>
              <a:t>Швидко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створити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презентацію-фотоальбом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цифрових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фотографій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які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розміщені</a:t>
            </a:r>
            <a:r>
              <a:rPr lang="ru-RU" sz="1100" dirty="0" smtClean="0">
                <a:latin typeface="Calibri" pitchFamily="34" charset="0"/>
              </a:rPr>
              <a:t> в </a:t>
            </a:r>
            <a:r>
              <a:rPr lang="ru-RU" sz="1100" dirty="0" err="1" smtClean="0">
                <a:latin typeface="Calibri" pitchFamily="34" charset="0"/>
              </a:rPr>
              <a:t>зовнішній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пам'яті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комп'ютера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можна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виконавши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такий</a:t>
            </a:r>
            <a:r>
              <a:rPr lang="ru-RU" sz="1100" dirty="0" smtClean="0">
                <a:latin typeface="Calibri" pitchFamily="34" charset="0"/>
              </a:rPr>
              <a:t> алгоритм: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Виконати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b="1" cap="none" dirty="0" err="1" smtClean="0">
                <a:latin typeface="Calibri" pitchFamily="34" charset="0"/>
              </a:rPr>
              <a:t>Вставлення</a:t>
            </a:r>
            <a:r>
              <a:rPr lang="ru-RU" sz="1100" b="1" cap="none" dirty="0" smtClean="0">
                <a:latin typeface="Calibri" pitchFamily="34" charset="0"/>
              </a:rPr>
              <a:t> , </a:t>
            </a:r>
            <a:r>
              <a:rPr lang="ru-RU" sz="1100" b="1" cap="none" dirty="0" err="1" smtClean="0">
                <a:latin typeface="Calibri" pitchFamily="34" charset="0"/>
              </a:rPr>
              <a:t>Зображення</a:t>
            </a:r>
            <a:r>
              <a:rPr lang="ru-RU" sz="1100" b="1" cap="none" dirty="0" smtClean="0">
                <a:latin typeface="Calibri" pitchFamily="34" charset="0"/>
              </a:rPr>
              <a:t>, Фотоальбом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у </a:t>
            </a:r>
            <a:r>
              <a:rPr lang="ru-RU" sz="1100" cap="none" dirty="0" err="1" smtClean="0">
                <a:latin typeface="Calibri" pitchFamily="34" charset="0"/>
              </a:rPr>
              <a:t>вікні</a:t>
            </a:r>
            <a:r>
              <a:rPr lang="ru-RU" sz="1100" cap="none" dirty="0" smtClean="0">
                <a:latin typeface="Calibri" pitchFamily="34" charset="0"/>
              </a:rPr>
              <a:t> фотоальбом кнопку файл </a:t>
            </a:r>
            <a:r>
              <a:rPr lang="ru-RU" sz="1100" cap="none" dirty="0" err="1" smtClean="0">
                <a:latin typeface="Calibri" pitchFamily="34" charset="0"/>
              </a:rPr>
              <a:t>або</a:t>
            </a:r>
            <a:r>
              <a:rPr lang="ru-RU" sz="1100" cap="none" dirty="0" smtClean="0">
                <a:latin typeface="Calibri" pitchFamily="34" charset="0"/>
              </a:rPr>
              <a:t> диск.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Відкрити</a:t>
            </a:r>
            <a:r>
              <a:rPr lang="ru-RU" sz="1100" cap="none" dirty="0" smtClean="0">
                <a:latin typeface="Calibri" pitchFamily="34" charset="0"/>
              </a:rPr>
              <a:t> папку, в </a:t>
            </a:r>
            <a:r>
              <a:rPr lang="ru-RU" sz="1100" cap="none" dirty="0" err="1" smtClean="0">
                <a:latin typeface="Calibri" pitchFamily="34" charset="0"/>
              </a:rPr>
              <a:t>якій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містяться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файли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що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планується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включити</a:t>
            </a:r>
            <a:r>
              <a:rPr lang="ru-RU" sz="1100" cap="none" dirty="0" smtClean="0">
                <a:latin typeface="Calibri" pitchFamily="34" charset="0"/>
              </a:rPr>
              <a:t> до фотоальбому.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Виділити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потрібні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файли</a:t>
            </a:r>
            <a:r>
              <a:rPr lang="ru-RU" sz="1100" cap="none" dirty="0" smtClean="0">
                <a:latin typeface="Calibri" pitchFamily="34" charset="0"/>
              </a:rPr>
              <a:t> та </a:t>
            </a: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кнопку </a:t>
            </a:r>
            <a:r>
              <a:rPr lang="ru-RU" sz="1100" b="1" cap="none" dirty="0" err="1" smtClean="0">
                <a:latin typeface="Calibri" pitchFamily="34" charset="0"/>
              </a:rPr>
              <a:t>Вставити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Повторити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команди</a:t>
            </a:r>
            <a:r>
              <a:rPr lang="ru-RU" sz="1100" cap="none" dirty="0" smtClean="0">
                <a:latin typeface="Calibri" pitchFamily="34" charset="0"/>
              </a:rPr>
              <a:t> 2-4 для </a:t>
            </a:r>
            <a:r>
              <a:rPr lang="ru-RU" sz="1100" cap="none" dirty="0" err="1" smtClean="0">
                <a:latin typeface="Calibri" pitchFamily="34" charset="0"/>
              </a:rPr>
              <a:t>включення</a:t>
            </a:r>
            <a:r>
              <a:rPr lang="ru-RU" sz="1100" cap="none" dirty="0" smtClean="0">
                <a:latin typeface="Calibri" pitchFamily="34" charset="0"/>
              </a:rPr>
              <a:t> до фотоальбому </a:t>
            </a:r>
            <a:r>
              <a:rPr lang="ru-RU" sz="1100" cap="none" dirty="0" err="1" smtClean="0">
                <a:latin typeface="Calibri" pitchFamily="34" charset="0"/>
              </a:rPr>
              <a:t>інших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Використати</a:t>
            </a:r>
            <a:r>
              <a:rPr lang="ru-RU" sz="1100" cap="none" dirty="0" smtClean="0">
                <a:latin typeface="Calibri" pitchFamily="34" charset="0"/>
              </a:rPr>
              <a:t> за потреби кнопки  та для </a:t>
            </a:r>
            <a:r>
              <a:rPr lang="ru-RU" sz="1100" cap="none" dirty="0" err="1" smtClean="0">
                <a:latin typeface="Calibri" pitchFamily="34" charset="0"/>
              </a:rPr>
              <a:t>зміни</a:t>
            </a:r>
            <a:r>
              <a:rPr lang="ru-RU" sz="1100" cap="none" dirty="0" smtClean="0">
                <a:latin typeface="Calibri" pitchFamily="34" charset="0"/>
              </a:rPr>
              <a:t> порядку </a:t>
            </a:r>
            <a:r>
              <a:rPr lang="ru-RU" sz="1100" cap="none" dirty="0" err="1" smtClean="0">
                <a:latin typeface="Calibri" pitchFamily="34" charset="0"/>
              </a:rPr>
              <a:t>розташування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 у </a:t>
            </a:r>
            <a:r>
              <a:rPr lang="ru-RU" sz="1100" cap="none" dirty="0" err="1" smtClean="0">
                <a:latin typeface="Calibri" pitchFamily="34" charset="0"/>
              </a:rPr>
              <a:t>презентації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Установити</a:t>
            </a:r>
            <a:r>
              <a:rPr lang="ru-RU" sz="1100" cap="none" dirty="0" smtClean="0">
                <a:latin typeface="Calibri" pitchFamily="34" charset="0"/>
              </a:rPr>
              <a:t> за потреби для </a:t>
            </a:r>
            <a:r>
              <a:rPr lang="ru-RU" sz="1100" cap="none" dirty="0" err="1" smtClean="0">
                <a:latin typeface="Calibri" pitchFamily="34" charset="0"/>
              </a:rPr>
              <a:t>кожної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потрібну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орієнтацію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яскравість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контрастність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використовуючи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відповідні</a:t>
            </a:r>
            <a:r>
              <a:rPr lang="ru-RU" sz="1100" cap="none" dirty="0" smtClean="0">
                <a:latin typeface="Calibri" pitchFamily="34" charset="0"/>
              </a:rPr>
              <a:t> кнопки </a:t>
            </a:r>
            <a:r>
              <a:rPr lang="ru-RU" sz="1100" cap="none" dirty="0" err="1" smtClean="0">
                <a:latin typeface="Calibri" pitchFamily="34" charset="0"/>
              </a:rPr>
              <a:t>нижче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області</a:t>
            </a:r>
            <a:r>
              <a:rPr lang="ru-RU" sz="1100" cap="none" dirty="0" smtClean="0">
                <a:latin typeface="Calibri" pitchFamily="34" charset="0"/>
              </a:rPr>
              <a:t> перегляду.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Установити</a:t>
            </a:r>
            <a:r>
              <a:rPr lang="ru-RU" sz="1100" cap="none" dirty="0" smtClean="0">
                <a:latin typeface="Calibri" pitchFamily="34" charset="0"/>
              </a:rPr>
              <a:t> для </a:t>
            </a:r>
            <a:r>
              <a:rPr lang="ru-RU" sz="1100" cap="none" dirty="0" err="1" smtClean="0">
                <a:latin typeface="Calibri" pitchFamily="34" charset="0"/>
              </a:rPr>
              <a:t>всієї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презентації</a:t>
            </a:r>
            <a:r>
              <a:rPr lang="ru-RU" sz="1100" cap="none" dirty="0" smtClean="0">
                <a:latin typeface="Calibri" pitchFamily="34" charset="0"/>
              </a:rPr>
              <a:t> в </a:t>
            </a:r>
            <a:r>
              <a:rPr lang="ru-RU" sz="1100" cap="none" dirty="0" err="1" smtClean="0">
                <a:latin typeface="Calibri" pitchFamily="34" charset="0"/>
              </a:rPr>
              <a:t>полі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розмічування</a:t>
            </a:r>
            <a:r>
              <a:rPr lang="ru-RU" sz="1100" cap="none" dirty="0" smtClean="0">
                <a:latin typeface="Calibri" pitchFamily="34" charset="0"/>
              </a:rPr>
              <a:t> рисунка один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видів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розміщення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 на слайдах (</a:t>
            </a:r>
            <a:r>
              <a:rPr lang="ru-RU" sz="1100" cap="none" dirty="0" err="1" smtClean="0">
                <a:latin typeface="Calibri" pitchFamily="34" charset="0"/>
              </a:rPr>
              <a:t>вписувати</a:t>
            </a:r>
            <a:r>
              <a:rPr lang="ru-RU" sz="1100" cap="none" dirty="0" smtClean="0">
                <a:latin typeface="Calibri" pitchFamily="34" charset="0"/>
              </a:rPr>
              <a:t> у слайд, 1 рисунок, 2 рисунки, 4 рисунки, 1 рисунок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заголовком, 2 рисунки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заголовком, 4 рисунки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заголовком).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за потреби одну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тем </a:t>
            </a:r>
            <a:r>
              <a:rPr lang="ru-RU" sz="1100" cap="none" dirty="0" err="1" smtClean="0">
                <a:latin typeface="Calibri" pitchFamily="34" charset="0"/>
              </a:rPr>
              <a:t>оформлення</a:t>
            </a:r>
            <a:r>
              <a:rPr lang="ru-RU" sz="1100" cap="none" dirty="0" smtClean="0">
                <a:latin typeface="Calibri" pitchFamily="34" charset="0"/>
              </a:rPr>
              <a:t> (поле тема та кнопка </a:t>
            </a:r>
            <a:r>
              <a:rPr lang="ru-RU" sz="1100" cap="none" dirty="0" err="1" smtClean="0">
                <a:latin typeface="Calibri" pitchFamily="34" charset="0"/>
              </a:rPr>
              <a:t>огляд</a:t>
            </a:r>
            <a:r>
              <a:rPr lang="ru-RU" sz="1100" cap="none" dirty="0" smtClean="0">
                <a:latin typeface="Calibri" pitchFamily="34" charset="0"/>
              </a:rPr>
              <a:t>).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за потреби для </a:t>
            </a:r>
            <a:r>
              <a:rPr lang="ru-RU" sz="1100" cap="none" dirty="0" err="1" smtClean="0">
                <a:latin typeface="Calibri" pitchFamily="34" charset="0"/>
              </a:rPr>
              <a:t>деяких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варіантів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розмічування</a:t>
            </a:r>
            <a:r>
              <a:rPr lang="ru-RU" sz="1100" cap="none" dirty="0" smtClean="0">
                <a:latin typeface="Calibri" pitchFamily="34" charset="0"/>
              </a:rPr>
              <a:t> форму рамки.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кнопку </a:t>
            </a:r>
            <a:r>
              <a:rPr lang="ru-RU" sz="1100" cap="none" dirty="0" err="1" smtClean="0">
                <a:latin typeface="Calibri" pitchFamily="34" charset="0"/>
              </a:rPr>
              <a:t>Створити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100" dirty="0" err="1" smtClean="0">
                <a:latin typeface="Calibri" pitchFamily="34" charset="0"/>
              </a:rPr>
              <a:t>Створену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презентацію-фотоальбом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можна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змінити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вибравши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зі</a:t>
            </a:r>
            <a:r>
              <a:rPr lang="ru-RU" sz="1100" dirty="0" smtClean="0">
                <a:latin typeface="Calibri" pitchFamily="34" charset="0"/>
              </a:rPr>
              <a:t> списку кнопки фотоальбом команду </a:t>
            </a:r>
            <a:r>
              <a:rPr lang="ru-RU" sz="1100" dirty="0" err="1" smtClean="0">
                <a:latin typeface="Calibri" pitchFamily="34" charset="0"/>
              </a:rPr>
              <a:t>редагувати</a:t>
            </a:r>
            <a:r>
              <a:rPr lang="ru-RU" sz="1100" dirty="0" smtClean="0">
                <a:latin typeface="Calibri" pitchFamily="34" charset="0"/>
              </a:rPr>
              <a:t> фотоальбом.</a:t>
            </a:r>
          </a:p>
          <a:p>
            <a:endParaRPr lang="ru-RU" sz="13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774318" cy="128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291024" cy="30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/>
          <a:lstStyle/>
          <a:p>
            <a:r>
              <a:rPr lang="uk-UA" dirty="0" err="1" smtClean="0"/>
              <a:t>Редагуванняфотоальбому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096929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96929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1866900" cy="1066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357826"/>
            <a:ext cx="2162175" cy="942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5357826"/>
            <a:ext cx="2071670" cy="9097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14842" cy="4986358"/>
          </a:xfrm>
        </p:spPr>
        <p:txBody>
          <a:bodyPr>
            <a:normAutofit fontScale="40000" lnSpcReduction="20000"/>
          </a:bodyPr>
          <a:lstStyle/>
          <a:p>
            <a:pPr marL="0" indent="361950">
              <a:buNone/>
            </a:pPr>
            <a:r>
              <a:rPr lang="ru-RU" sz="3800" dirty="0" smtClean="0"/>
              <a:t>На слайдах </a:t>
            </a:r>
            <a:r>
              <a:rPr lang="ru-RU" sz="3800" dirty="0" err="1" smtClean="0"/>
              <a:t>тексти</a:t>
            </a:r>
            <a:r>
              <a:rPr lang="ru-RU" sz="3800" dirty="0" smtClean="0"/>
              <a:t> </a:t>
            </a:r>
            <a:r>
              <a:rPr lang="ru-RU" sz="3800" dirty="0" err="1" smtClean="0"/>
              <a:t>можуть</a:t>
            </a:r>
            <a:r>
              <a:rPr lang="ru-RU" sz="3800" dirty="0" smtClean="0"/>
              <a:t> </a:t>
            </a:r>
            <a:r>
              <a:rPr lang="ru-RU" sz="3800" dirty="0" err="1" smtClean="0"/>
              <a:t>розміщуватися</a:t>
            </a:r>
            <a:r>
              <a:rPr lang="ru-RU" sz="3800" dirty="0" smtClean="0"/>
              <a:t> в </a:t>
            </a:r>
            <a:r>
              <a:rPr lang="ru-RU" sz="3800" dirty="0" err="1" smtClean="0"/>
              <a:t>написах</a:t>
            </a:r>
            <a:r>
              <a:rPr lang="ru-RU" sz="3800" dirty="0" smtClean="0"/>
              <a:t>, </a:t>
            </a:r>
            <a:r>
              <a:rPr lang="ru-RU" sz="3800" dirty="0" err="1" smtClean="0"/>
              <a:t>усередині</a:t>
            </a:r>
            <a:r>
              <a:rPr lang="ru-RU" sz="3800" dirty="0" smtClean="0"/>
              <a:t> </a:t>
            </a:r>
            <a:r>
              <a:rPr lang="ru-RU" sz="3800" dirty="0" err="1" smtClean="0"/>
              <a:t>фігур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в</a:t>
            </a:r>
            <a:r>
              <a:rPr lang="ru-RU" sz="3800" dirty="0" smtClean="0"/>
              <a:t> </a:t>
            </a:r>
            <a:r>
              <a:rPr lang="ru-RU" sz="3800" dirty="0" err="1" smtClean="0"/>
              <a:t>таблицях</a:t>
            </a:r>
            <a:r>
              <a:rPr lang="ru-RU" sz="3800" dirty="0" smtClean="0"/>
              <a:t>. </a:t>
            </a:r>
            <a:r>
              <a:rPr lang="ru-RU" sz="3800" dirty="0" err="1" smtClean="0"/>
              <a:t>Під</a:t>
            </a:r>
            <a:r>
              <a:rPr lang="ru-RU" sz="3800" dirty="0" smtClean="0"/>
              <a:t> час </a:t>
            </a:r>
            <a:r>
              <a:rPr lang="ru-RU" sz="3800" dirty="0" err="1" smtClean="0"/>
              <a:t>створення</a:t>
            </a:r>
            <a:r>
              <a:rPr lang="ru-RU" sz="3800" dirty="0" smtClean="0"/>
              <a:t> </a:t>
            </a:r>
            <a:r>
              <a:rPr lang="ru-RU" sz="3800" dirty="0" err="1" smtClean="0"/>
              <a:t>презентації</a:t>
            </a:r>
            <a:r>
              <a:rPr lang="ru-RU" sz="3800" dirty="0" smtClean="0"/>
              <a:t> на </a:t>
            </a:r>
            <a:r>
              <a:rPr lang="ru-RU" sz="3800" dirty="0" err="1" smtClean="0"/>
              <a:t>основі</a:t>
            </a:r>
            <a:r>
              <a:rPr lang="ru-RU" sz="3800" dirty="0" smtClean="0"/>
              <a:t> </a:t>
            </a:r>
            <a:r>
              <a:rPr lang="ru-RU" sz="3800" dirty="0" err="1" smtClean="0"/>
              <a:t>шаблонів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написи</a:t>
            </a:r>
            <a:r>
              <a:rPr lang="ru-RU" sz="3800" dirty="0" smtClean="0"/>
              <a:t> </a:t>
            </a:r>
            <a:r>
              <a:rPr lang="ru-RU" sz="3800" dirty="0" err="1" smtClean="0"/>
              <a:t>на</a:t>
            </a:r>
            <a:r>
              <a:rPr lang="ru-RU" sz="3800" dirty="0" smtClean="0"/>
              <a:t> слайдах уже створено </a:t>
            </a:r>
            <a:r>
              <a:rPr lang="ru-RU" sz="3800" dirty="0" err="1" smtClean="0"/>
              <a:t>і</a:t>
            </a:r>
            <a:r>
              <a:rPr lang="ru-RU" sz="3800" dirty="0" smtClean="0"/>
              <a:t> для </a:t>
            </a:r>
            <a:r>
              <a:rPr lang="ru-RU" sz="3800" dirty="0" err="1" smtClean="0"/>
              <a:t>введення</a:t>
            </a:r>
            <a:r>
              <a:rPr lang="ru-RU" sz="3800" dirty="0" smtClean="0"/>
              <a:t> тексту </a:t>
            </a:r>
            <a:r>
              <a:rPr lang="ru-RU" sz="3800" dirty="0" err="1" smtClean="0"/>
              <a:t>необхідно</a:t>
            </a:r>
            <a:r>
              <a:rPr lang="ru-RU" sz="3800" dirty="0" smtClean="0"/>
              <a:t> </a:t>
            </a:r>
            <a:r>
              <a:rPr lang="ru-RU" sz="3800" dirty="0" err="1" smtClean="0"/>
              <a:t>вибрати</a:t>
            </a:r>
            <a:r>
              <a:rPr lang="ru-RU" sz="3800" dirty="0" smtClean="0"/>
              <a:t> </a:t>
            </a:r>
            <a:r>
              <a:rPr lang="ru-RU" sz="3800" dirty="0" err="1" smtClean="0"/>
              <a:t>відповідний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r>
              <a:rPr lang="ru-RU" sz="3800" dirty="0" err="1" smtClean="0"/>
              <a:t>Якщо</a:t>
            </a:r>
            <a:r>
              <a:rPr lang="ru-RU" sz="3800" dirty="0" smtClean="0"/>
              <a:t> </a:t>
            </a:r>
            <a:r>
              <a:rPr lang="ru-RU" sz="3800" dirty="0" err="1" smtClean="0"/>
              <a:t>користувач</a:t>
            </a:r>
            <a:r>
              <a:rPr lang="ru-RU" sz="3800" dirty="0" smtClean="0"/>
              <a:t> </a:t>
            </a:r>
            <a:r>
              <a:rPr lang="ru-RU" sz="3800" dirty="0" err="1" smtClean="0"/>
              <a:t>збирається</a:t>
            </a:r>
            <a:r>
              <a:rPr lang="ru-RU" sz="3800" dirty="0" smtClean="0"/>
              <a:t> </a:t>
            </a:r>
            <a:r>
              <a:rPr lang="ru-RU" sz="3800" dirty="0" err="1" smtClean="0"/>
              <a:t>розмістити</a:t>
            </a:r>
            <a:r>
              <a:rPr lang="ru-RU" sz="3800" dirty="0" smtClean="0"/>
              <a:t> на </a:t>
            </a:r>
            <a:r>
              <a:rPr lang="ru-RU" sz="3800" dirty="0" err="1" smtClean="0"/>
              <a:t>слайді</a:t>
            </a:r>
            <a:r>
              <a:rPr lang="ru-RU" sz="3800" dirty="0" smtClean="0"/>
              <a:t> </a:t>
            </a:r>
            <a:r>
              <a:rPr lang="ru-RU" sz="3800" dirty="0" err="1" smtClean="0"/>
              <a:t>новий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ввести до </a:t>
            </a:r>
            <a:r>
              <a:rPr lang="ru-RU" sz="3800" dirty="0" err="1" smtClean="0"/>
              <a:t>нього</a:t>
            </a:r>
            <a:r>
              <a:rPr lang="ru-RU" sz="3800" dirty="0" smtClean="0"/>
              <a:t> текст, то </a:t>
            </a:r>
            <a:r>
              <a:rPr lang="ru-RU" sz="3800" dirty="0" err="1" smtClean="0"/>
              <a:t>потрібно</a:t>
            </a:r>
            <a:r>
              <a:rPr lang="ru-RU" sz="3800" dirty="0" smtClean="0"/>
              <a:t> </a:t>
            </a:r>
            <a:r>
              <a:rPr lang="ru-RU" sz="3800" dirty="0" err="1" smtClean="0"/>
              <a:t>виконати</a:t>
            </a:r>
            <a:r>
              <a:rPr lang="ru-RU" sz="3800" dirty="0" smtClean="0"/>
              <a:t> </a:t>
            </a:r>
            <a:r>
              <a:rPr lang="ru-RU" sz="3800" dirty="0" err="1" smtClean="0"/>
              <a:t>такий</a:t>
            </a:r>
            <a:r>
              <a:rPr lang="ru-RU" sz="3800" dirty="0" smtClean="0"/>
              <a:t> алгоритм: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Вибрати</a:t>
            </a:r>
            <a:r>
              <a:rPr lang="ru-RU" sz="3800" dirty="0" smtClean="0"/>
              <a:t> слайд, на </a:t>
            </a:r>
            <a:r>
              <a:rPr lang="ru-RU" sz="3800" dirty="0" err="1" smtClean="0"/>
              <a:t>якому</a:t>
            </a:r>
            <a:r>
              <a:rPr lang="ru-RU" sz="3800" dirty="0" smtClean="0"/>
              <a:t> буде </a:t>
            </a:r>
            <a:r>
              <a:rPr lang="ru-RU" sz="3800" dirty="0" err="1" smtClean="0"/>
              <a:t>розміщено</a:t>
            </a:r>
            <a:r>
              <a:rPr lang="ru-RU" sz="3800" dirty="0" smtClean="0"/>
              <a:t> </a:t>
            </a:r>
            <a:r>
              <a:rPr lang="ru-RU" sz="3800" dirty="0" err="1" smtClean="0"/>
              <a:t>новий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Виконати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Вставлення</a:t>
            </a:r>
            <a:r>
              <a:rPr lang="ru-RU" sz="3800" i="1" dirty="0" smtClean="0"/>
              <a:t> =&gt; Текст =&gt; </a:t>
            </a:r>
            <a:r>
              <a:rPr lang="ru-RU" sz="3800" i="1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Виділити</a:t>
            </a:r>
            <a:r>
              <a:rPr lang="ru-RU" sz="3800" dirty="0" smtClean="0"/>
              <a:t> на </a:t>
            </a:r>
            <a:r>
              <a:rPr lang="ru-RU" sz="3800" dirty="0" err="1" smtClean="0"/>
              <a:t>слайді</a:t>
            </a:r>
            <a:r>
              <a:rPr lang="ru-RU" sz="3800" dirty="0" smtClean="0"/>
              <a:t> </a:t>
            </a:r>
            <a:r>
              <a:rPr lang="ru-RU" sz="3800" dirty="0" err="1" smtClean="0"/>
              <a:t>прямокутну</a:t>
            </a:r>
            <a:r>
              <a:rPr lang="ru-RU" sz="3800" dirty="0" smtClean="0"/>
              <a:t> область </a:t>
            </a:r>
            <a:r>
              <a:rPr lang="ru-RU" sz="3800" dirty="0" err="1" smtClean="0"/>
              <a:t>напису</a:t>
            </a:r>
            <a:r>
              <a:rPr lang="ru-RU" sz="3800" dirty="0" smtClean="0"/>
              <a:t>, в яку буде введено текст.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smtClean="0"/>
              <a:t>Увести у </a:t>
            </a:r>
            <a:r>
              <a:rPr lang="ru-RU" sz="3800" dirty="0" err="1" smtClean="0"/>
              <a:t>створений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 </a:t>
            </a:r>
            <a:r>
              <a:rPr lang="ru-RU" sz="3800" dirty="0" err="1" smtClean="0"/>
              <a:t>потрібний</a:t>
            </a:r>
            <a:r>
              <a:rPr lang="ru-RU" sz="3800" dirty="0" smtClean="0"/>
              <a:t> текст.</a:t>
            </a:r>
          </a:p>
          <a:p>
            <a:pPr marL="0" indent="36195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30661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Вставлення об'єктів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уведення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фрагментів</a:t>
            </a:r>
            <a:r>
              <a:rPr lang="ru-RU" dirty="0" smtClean="0"/>
              <a:t> тексту, </a:t>
            </a:r>
            <a:r>
              <a:rPr lang="ru-RU" dirty="0" err="1" smtClean="0"/>
              <a:t>створених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програмах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b="1" dirty="0" smtClean="0"/>
              <a:t> Буфер </a:t>
            </a:r>
            <a:r>
              <a:rPr lang="ru-RU" b="1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копіювання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en-US" b="1" dirty="0" smtClean="0"/>
              <a:t>Microsoft Office</a:t>
            </a:r>
            <a:r>
              <a:rPr lang="ru-RU" b="1" dirty="0" smtClean="0"/>
              <a:t>,</a:t>
            </a:r>
            <a:r>
              <a:rPr lang="ru-RU" dirty="0" smtClean="0"/>
              <a:t> то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використаний</a:t>
            </a:r>
            <a:r>
              <a:rPr lang="ru-RU" b="1" dirty="0" smtClean="0"/>
              <a:t> Буфер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en-US" b="1" dirty="0" smtClean="0"/>
              <a:t>Office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вставлений</a:t>
            </a:r>
            <a:r>
              <a:rPr lang="ru-RU" dirty="0" smtClean="0"/>
              <a:t> текст автоматично </a:t>
            </a:r>
            <a:r>
              <a:rPr lang="ru-RU" dirty="0" err="1" smtClean="0"/>
              <a:t>форматується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формату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обраного</a:t>
            </a:r>
            <a:r>
              <a:rPr lang="ru-RU" dirty="0" smtClean="0"/>
              <a:t> шаблону.</a:t>
            </a:r>
          </a:p>
          <a:p>
            <a:pPr marL="0" indent="26670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кнопок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розміщуються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2928958" cy="42224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72066" y="5786454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Кнопки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571504" cy="5605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Вставити таблицю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42844" y="2285991"/>
            <a:ext cx="2857520" cy="407196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Вставлення</a:t>
            </a:r>
            <a:r>
              <a:rPr lang="ru-RU" b="1" i="1" dirty="0" smtClean="0">
                <a:latin typeface="Calibri" pitchFamily="34" charset="0"/>
              </a:rPr>
              <a:t>, </a:t>
            </a:r>
            <a:r>
              <a:rPr lang="ru-RU" b="1" i="1" dirty="0" err="1" smtClean="0">
                <a:latin typeface="Calibri" pitchFamily="34" charset="0"/>
              </a:rPr>
              <a:t>Таблиця</a:t>
            </a:r>
            <a:r>
              <a:rPr lang="ru-RU" dirty="0" smtClean="0">
                <a:latin typeface="Calibri" pitchFamily="34" charset="0"/>
              </a:rPr>
              <a:t>. У меню кнопки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Таблиця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яке </a:t>
            </a:r>
            <a:r>
              <a:rPr lang="ru-RU" dirty="0" err="1" smtClean="0">
                <a:latin typeface="Calibri" pitchFamily="34" charset="0"/>
              </a:rPr>
              <a:t>відкриється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матриці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відміну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текстового </a:t>
            </a:r>
            <a:r>
              <a:rPr lang="ru-RU" dirty="0" err="1" smtClean="0">
                <a:latin typeface="Calibri" pitchFamily="34" charset="0"/>
              </a:rPr>
              <a:t>процесора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 </a:t>
            </a:r>
            <a:r>
              <a:rPr lang="ru-RU" b="1" dirty="0" smtClean="0">
                <a:latin typeface="Calibri" pitchFamily="34" charset="0"/>
              </a:rPr>
              <a:t>2007,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en-US" b="1" dirty="0" smtClean="0">
                <a:latin typeface="Calibri" pitchFamily="34" charset="0"/>
              </a:rPr>
              <a:t>PowerPoint </a:t>
            </a:r>
            <a:r>
              <a:rPr lang="ru-RU" b="1" dirty="0" smtClean="0">
                <a:latin typeface="Calibri" pitchFamily="34" charset="0"/>
              </a:rPr>
              <a:t>2007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рамку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замовчуванням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один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286380" y="2285993"/>
            <a:ext cx="3643338" cy="2857519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кнопку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таблицю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Відкривається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діалогове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Вставлення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, в </a:t>
            </a:r>
            <a:r>
              <a:rPr lang="ru-RU" dirty="0" err="1" smtClean="0">
                <a:latin typeface="Calibri" pitchFamily="34" charset="0"/>
              </a:rPr>
              <a:t>якому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</a:t>
            </a:r>
            <a:r>
              <a:rPr lang="ru-RU" b="1" dirty="0" smtClean="0">
                <a:latin typeface="Calibri" pitchFamily="34" charset="0"/>
              </a:rPr>
              <a:t> ОК.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1928826" cy="27468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286388"/>
            <a:ext cx="1704975" cy="1066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357718" cy="3818404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Змінення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усієї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перетягуванням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маркерів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. 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клітинок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пропорційно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змінюються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Змінення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їхнє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здійснюються</a:t>
            </a:r>
            <a:r>
              <a:rPr lang="ru-RU" dirty="0" smtClean="0">
                <a:latin typeface="Calibri" pitchFamily="34" charset="0"/>
              </a:rPr>
              <a:t> так само, як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в текстовому </a:t>
            </a:r>
            <a:r>
              <a:rPr lang="ru-RU" dirty="0" err="1" smtClean="0">
                <a:latin typeface="Calibri" pitchFamily="34" charset="0"/>
              </a:rPr>
              <a:t>процесорі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 </a:t>
            </a:r>
            <a:r>
              <a:rPr lang="ru-RU" b="1" dirty="0" smtClean="0">
                <a:latin typeface="Calibri" pitchFamily="34" charset="0"/>
              </a:rPr>
              <a:t>2007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тимчасової</a:t>
            </a:r>
            <a:r>
              <a:rPr lang="ru-RU" dirty="0" smtClean="0">
                <a:latin typeface="Calibri" pitchFamily="34" charset="0"/>
              </a:rPr>
              <a:t> вкладки</a:t>
            </a:r>
            <a:r>
              <a:rPr lang="ru-RU" b="1" dirty="0" smtClean="0">
                <a:latin typeface="Calibri" pitchFamily="34" charset="0"/>
              </a:rPr>
              <a:t> Макет.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714884"/>
            <a:ext cx="3295238" cy="10476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68"/>
            <a:ext cx="2817960" cy="2071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2285992"/>
            <a:ext cx="4429156" cy="407196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Тимчасова</a:t>
            </a:r>
            <a:r>
              <a:rPr lang="ru-RU" dirty="0" smtClean="0"/>
              <a:t> вкладка</a:t>
            </a:r>
            <a:r>
              <a:rPr lang="ru-RU" b="1" dirty="0" smtClean="0"/>
              <a:t> Макет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Табличні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текстового </a:t>
            </a:r>
            <a:r>
              <a:rPr lang="ru-RU" dirty="0" err="1" smtClean="0"/>
              <a:t>процесора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</a:t>
            </a:r>
            <a:r>
              <a:rPr lang="ru-RU" b="1" dirty="0" err="1" smtClean="0"/>
              <a:t>таблиці</a:t>
            </a:r>
            <a:r>
              <a:rPr lang="ru-RU" dirty="0" smtClean="0"/>
              <a:t> та</a:t>
            </a:r>
            <a:r>
              <a:rPr lang="ru-RU" b="1" dirty="0" smtClean="0"/>
              <a:t> </a:t>
            </a:r>
            <a:r>
              <a:rPr lang="ru-RU" b="1" dirty="0" err="1" smtClean="0"/>
              <a:t>Упорядкування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</a:t>
            </a:r>
            <a:r>
              <a:rPr lang="ru-RU" dirty="0" err="1" smtClean="0"/>
              <a:t>лічильники</a:t>
            </a:r>
            <a:r>
              <a:rPr lang="ru-RU" b="1" dirty="0" smtClean="0"/>
              <a:t> </a:t>
            </a:r>
            <a:r>
              <a:rPr lang="ru-RU" b="1" dirty="0" err="1" smtClean="0"/>
              <a:t>Висота</a:t>
            </a:r>
            <a:r>
              <a:rPr lang="ru-RU" dirty="0" smtClean="0"/>
              <a:t> та</a:t>
            </a:r>
            <a:r>
              <a:rPr lang="ru-RU" b="1" dirty="0" smtClean="0"/>
              <a:t> Ширина),</a:t>
            </a:r>
            <a:r>
              <a:rPr lang="ru-RU" dirty="0" smtClean="0"/>
              <a:t> </a:t>
            </a:r>
            <a:r>
              <a:rPr lang="ru-RU" dirty="0" err="1" smtClean="0"/>
              <a:t>пропорційний</a:t>
            </a:r>
            <a:r>
              <a:rPr lang="ru-RU" dirty="0" smtClean="0"/>
              <a:t> режим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</a:t>
            </a:r>
            <a:r>
              <a:rPr lang="ru-RU" dirty="0" err="1" smtClean="0"/>
              <a:t>прапорець</a:t>
            </a:r>
            <a:r>
              <a:rPr lang="ru-RU" b="1" dirty="0" smtClean="0"/>
              <a:t> </a:t>
            </a:r>
            <a:r>
              <a:rPr lang="ru-RU" b="1" dirty="0" err="1" smtClean="0"/>
              <a:t>Зафіксувати</a:t>
            </a:r>
            <a:r>
              <a:rPr lang="ru-RU" b="1" dirty="0" smtClean="0"/>
              <a:t> </a:t>
            </a:r>
            <a:r>
              <a:rPr lang="ru-RU" b="1" dirty="0" err="1" smtClean="0"/>
              <a:t>пропорції</a:t>
            </a:r>
            <a:r>
              <a:rPr lang="ru-RU" b="1" dirty="0" smtClean="0"/>
              <a:t>), </a:t>
            </a:r>
            <a:r>
              <a:rPr lang="ru-RU" dirty="0" err="1" smtClean="0"/>
              <a:t>змінити</a:t>
            </a:r>
            <a:r>
              <a:rPr lang="ru-RU" dirty="0" smtClean="0"/>
              <a:t> порядок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в шарах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слайда (кнопки </a:t>
            </a:r>
            <a:r>
              <a:rPr lang="ru-RU" dirty="0" err="1" smtClean="0"/>
              <a:t>зі</a:t>
            </a:r>
            <a:r>
              <a:rPr lang="ru-RU" dirty="0" smtClean="0"/>
              <a:t> списками</a:t>
            </a:r>
            <a:r>
              <a:rPr lang="ru-RU" b="1" dirty="0" smtClean="0"/>
              <a:t> На </a:t>
            </a:r>
            <a:r>
              <a:rPr lang="ru-RU" b="1" dirty="0" err="1" smtClean="0"/>
              <a:t>передній</a:t>
            </a:r>
            <a:r>
              <a:rPr lang="ru-RU" b="1" dirty="0" smtClean="0"/>
              <a:t> план </a:t>
            </a:r>
            <a:r>
              <a:rPr lang="ru-RU" dirty="0" err="1" smtClean="0"/>
              <a:t>і</a:t>
            </a:r>
            <a:r>
              <a:rPr lang="ru-RU" b="1" dirty="0" smtClean="0"/>
              <a:t> На </a:t>
            </a:r>
            <a:r>
              <a:rPr lang="ru-RU" b="1" dirty="0" err="1" smtClean="0"/>
              <a:t>задній</a:t>
            </a:r>
            <a:r>
              <a:rPr lang="ru-RU" b="1" dirty="0" smtClean="0"/>
              <a:t> план),</a:t>
            </a:r>
            <a:r>
              <a:rPr lang="ru-RU" dirty="0" smtClean="0"/>
              <a:t> </a:t>
            </a:r>
            <a:r>
              <a:rPr lang="ru-RU" dirty="0" err="1" smtClean="0"/>
              <a:t>вирівняти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меж слайда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та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сітку</a:t>
            </a:r>
            <a:r>
              <a:rPr lang="ru-RU" dirty="0" smtClean="0"/>
              <a:t>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Вирівняти</a:t>
            </a:r>
            <a:r>
              <a:rPr lang="ru-RU" b="1" dirty="0" smtClean="0"/>
              <a:t>),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групування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Згрупувати</a:t>
            </a:r>
            <a:r>
              <a:rPr lang="ru-RU" b="1" dirty="0" smtClean="0"/>
              <a:t>)</a:t>
            </a:r>
            <a:r>
              <a:rPr lang="ru-RU" dirty="0" smtClean="0"/>
              <a:t> та </a:t>
            </a:r>
            <a:r>
              <a:rPr lang="ru-RU" dirty="0" err="1" smtClean="0"/>
              <a:t>повернути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на </a:t>
            </a:r>
            <a:r>
              <a:rPr lang="ru-RU" dirty="0" err="1" smtClean="0"/>
              <a:t>певний</a:t>
            </a:r>
            <a:r>
              <a:rPr lang="ru-RU" dirty="0" smtClean="0"/>
              <a:t> кут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Обернути</a:t>
            </a:r>
            <a:r>
              <a:rPr lang="ru-RU" b="1" dirty="0" smtClean="0"/>
              <a:t>).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4360408" cy="14771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en-US" b="1" dirty="0" smtClean="0"/>
              <a:t>PowerPoint </a:t>
            </a:r>
            <a:r>
              <a:rPr lang="ru-RU" b="1" dirty="0" smtClean="0"/>
              <a:t>2007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 smtClean="0"/>
              <a:t>векторної</a:t>
            </a:r>
            <a:r>
              <a:rPr lang="ru-RU" dirty="0" smtClean="0"/>
              <a:t> </a:t>
            </a:r>
            <a:r>
              <a:rPr lang="ru-RU" dirty="0" err="1" smtClean="0"/>
              <a:t>графіки</a:t>
            </a:r>
            <a:r>
              <a:rPr lang="ru-RU" dirty="0" smtClean="0"/>
              <a:t> до текстового </a:t>
            </a:r>
            <a:r>
              <a:rPr lang="ru-RU" dirty="0" err="1" smtClean="0"/>
              <a:t>процесора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 </a:t>
            </a:r>
            <a:r>
              <a:rPr lang="ru-RU" dirty="0" smtClean="0"/>
              <a:t>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на слайд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Зображення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Фігури</a:t>
            </a:r>
            <a:r>
              <a:rPr lang="ru-RU" b="1" i="1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розширено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err="1" smtClean="0"/>
              <a:t>Додані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b="1" dirty="0" smtClean="0"/>
              <a:t> </a:t>
            </a:r>
            <a:r>
              <a:rPr lang="ru-RU" b="1" dirty="0" err="1" smtClean="0"/>
              <a:t>Прямокутники</a:t>
            </a:r>
            <a:r>
              <a:rPr lang="ru-RU" b="1" dirty="0" smtClean="0"/>
              <a:t>, </a:t>
            </a:r>
            <a:r>
              <a:rPr lang="ru-RU" b="1" dirty="0" err="1" smtClean="0"/>
              <a:t>Фігури</a:t>
            </a:r>
            <a:r>
              <a:rPr lang="ru-RU" b="1" dirty="0" smtClean="0"/>
              <a:t> для формул, Кнопки </a:t>
            </a:r>
            <a:r>
              <a:rPr lang="ru-RU" b="1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доповнені</a:t>
            </a:r>
            <a:r>
              <a:rPr lang="ru-RU" dirty="0" smtClean="0"/>
              <a:t>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інструментами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, </a:t>
            </a:r>
            <a:r>
              <a:rPr lang="ru-RU" b="1" dirty="0" err="1" smtClean="0"/>
              <a:t>Зірки</a:t>
            </a:r>
            <a:r>
              <a:rPr lang="ru-RU" b="1" dirty="0" smtClean="0"/>
              <a:t> та </a:t>
            </a:r>
            <a:r>
              <a:rPr lang="ru-RU" b="1" dirty="0" err="1" smtClean="0"/>
              <a:t>стрічки</a:t>
            </a:r>
            <a:r>
              <a:rPr lang="ru-RU" b="1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зменшено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у </a:t>
            </a:r>
            <a:r>
              <a:rPr lang="ru-RU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Виноски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266700">
              <a:buNone/>
            </a:pPr>
            <a:r>
              <a:rPr lang="ru-RU" dirty="0" smtClean="0"/>
              <a:t>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відсутня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полотна.</a:t>
            </a:r>
          </a:p>
          <a:p>
            <a:pPr marL="0" indent="266700">
              <a:buNone/>
            </a:pP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857884" y="1428736"/>
            <a:ext cx="2117783" cy="49174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27966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растрових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векторних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8715436" cy="370047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растрових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векторних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кліпів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кнопок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тек </a:t>
            </a:r>
            <a:r>
              <a:rPr lang="ru-RU" dirty="0" err="1" smtClean="0"/>
              <a:t>стовому</a:t>
            </a:r>
            <a:r>
              <a:rPr lang="ru-RU" dirty="0" smtClean="0"/>
              <a:t> </a:t>
            </a:r>
            <a:r>
              <a:rPr lang="ru-RU" dirty="0" err="1" smtClean="0"/>
              <a:t>процесорі</a:t>
            </a:r>
            <a:r>
              <a:rPr lang="ru-RU" dirty="0" smtClean="0"/>
              <a:t> </a:t>
            </a:r>
            <a:r>
              <a:rPr lang="en-US" dirty="0" smtClean="0"/>
              <a:t>Word </a:t>
            </a:r>
            <a:r>
              <a:rPr lang="ru-RU" dirty="0" smtClean="0"/>
              <a:t>2007. </a:t>
            </a:r>
            <a:r>
              <a:rPr lang="ru-RU" dirty="0" err="1" smtClean="0"/>
              <a:t>Відмінною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dirty="0" err="1" smtClean="0"/>
              <a:t>Додати</a:t>
            </a:r>
            <a:r>
              <a:rPr lang="ru-RU" dirty="0" smtClean="0"/>
              <a:t> рисунок </a:t>
            </a:r>
            <a:r>
              <a:rPr lang="ru-RU" dirty="0" err="1" smtClean="0"/>
              <a:t>з</a:t>
            </a:r>
            <a:r>
              <a:rPr lang="ru-RU" dirty="0" smtClean="0"/>
              <a:t> файлу та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4643446"/>
            <a:ext cx="4746553" cy="15716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Рисунок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270034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Створювати</a:t>
            </a:r>
            <a:r>
              <a:rPr lang="ru-RU" dirty="0" smtClean="0"/>
              <a:t>,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форматувати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Рисунок вкладки </a:t>
            </a:r>
            <a:r>
              <a:rPr lang="ru-RU" dirty="0" err="1" smtClean="0"/>
              <a:t>Основна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29066"/>
            <a:ext cx="6948274" cy="13977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для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вкладка на</a:t>
            </a:r>
            <a:r>
              <a:rPr lang="ru-RU" b="1" dirty="0" smtClean="0"/>
              <a:t> </a:t>
            </a:r>
            <a:r>
              <a:rPr lang="ru-RU" b="1" dirty="0" err="1" smtClean="0"/>
              <a:t>Стрічці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програмі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Упорядкування</a:t>
            </a:r>
            <a:r>
              <a:rPr lang="ru-RU" b="1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групі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dirty="0" smtClean="0"/>
              <a:t> та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текстом,</a:t>
            </a:r>
            <a:r>
              <a:rPr lang="ru-RU" dirty="0" smtClean="0"/>
              <a:t> а </a:t>
            </a:r>
            <a:r>
              <a:rPr lang="ru-RU" dirty="0" err="1" smtClean="0"/>
              <a:t>натомість</a:t>
            </a:r>
            <a:r>
              <a:rPr lang="ru-RU" dirty="0" smtClean="0"/>
              <a:t> додано </a:t>
            </a:r>
            <a:r>
              <a:rPr lang="ru-RU" dirty="0" err="1" smtClean="0"/>
              <a:t>елемент</a:t>
            </a:r>
            <a:r>
              <a:rPr lang="ru-RU" b="1" dirty="0" smtClean="0"/>
              <a:t> Область </a:t>
            </a:r>
            <a:r>
              <a:rPr lang="ru-RU" b="1" dirty="0" err="1" smtClean="0"/>
              <a:t>виділення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4233269" cy="11262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текстового </a:t>
            </a:r>
            <a:r>
              <a:rPr lang="ru-RU" dirty="0" err="1" smtClean="0"/>
              <a:t>процесора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вставлений</a:t>
            </a:r>
            <a:r>
              <a:rPr lang="ru-RU" dirty="0" smtClean="0"/>
              <a:t> </a:t>
            </a:r>
            <a:r>
              <a:rPr lang="ru-RU" dirty="0" err="1" smtClean="0"/>
              <a:t>графічний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поверх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  <a:r>
              <a:rPr lang="ru-RU" dirty="0" err="1" smtClean="0"/>
              <a:t>Графічний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текстового </a:t>
            </a:r>
            <a:r>
              <a:rPr lang="ru-RU" dirty="0" err="1" smtClean="0"/>
              <a:t>напису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тому для </a:t>
            </a:r>
            <a:r>
              <a:rPr lang="ru-RU" dirty="0" err="1" smtClean="0"/>
              <a:t>розміщення</a:t>
            </a:r>
            <a:r>
              <a:rPr lang="ru-RU" dirty="0" smtClean="0"/>
              <a:t> тексту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в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ru-RU" b="1" dirty="0" smtClean="0"/>
              <a:t>.</a:t>
            </a:r>
            <a:r>
              <a:rPr lang="ru-RU" dirty="0" smtClean="0"/>
              <a:t> Але </a:t>
            </a:r>
            <a:r>
              <a:rPr lang="ru-RU" dirty="0" err="1" smtClean="0"/>
              <a:t>якщо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 </a:t>
            </a:r>
            <a:r>
              <a:rPr lang="ru-RU" dirty="0" err="1" smtClean="0"/>
              <a:t>здійснюються</a:t>
            </a:r>
            <a:r>
              <a:rPr lang="ru-RU" dirty="0" smtClean="0"/>
              <a:t> перед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вставленням</a:t>
            </a:r>
            <a:r>
              <a:rPr lang="ru-RU" dirty="0" smtClean="0"/>
              <a:t> до документа, то в</a:t>
            </a:r>
            <a:r>
              <a:rPr lang="ru-RU" b="1" dirty="0" smtClean="0"/>
              <a:t> </a:t>
            </a:r>
            <a:r>
              <a:rPr lang="en-US" b="1" dirty="0" smtClean="0"/>
              <a:t>PowerPoint</a:t>
            </a:r>
            <a:r>
              <a:rPr lang="ru-RU" b="1" dirty="0" smtClean="0"/>
              <a:t> 2007,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вставлення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2885714" cy="39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57224" y="357166"/>
            <a:ext cx="4740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Колекція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WordArt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en-US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Об'єкт</a:t>
            </a:r>
            <a:r>
              <a:rPr lang="ru-RU" b="1" i="1" dirty="0" smtClean="0"/>
              <a:t> </a:t>
            </a:r>
            <a:r>
              <a:rPr lang="en-US" b="1" i="1" dirty="0" smtClean="0"/>
              <a:t>WordArt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</a:t>
            </a:r>
            <a:r>
              <a:rPr lang="ru-RU" dirty="0" err="1" smtClean="0"/>
              <a:t>слайді</a:t>
            </a:r>
            <a:r>
              <a:rPr lang="ru-RU" dirty="0" smtClean="0"/>
              <a:t> ввести текст </a:t>
            </a:r>
            <a:r>
              <a:rPr lang="ru-RU" dirty="0" err="1" smtClean="0"/>
              <a:t>об'єкта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2885714" cy="39523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429264"/>
            <a:ext cx="4314823" cy="742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357818" y="5072074"/>
            <a:ext cx="3071834" cy="11849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Колекція</a:t>
            </a:r>
            <a:r>
              <a:rPr lang="ru-RU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WordArt</a:t>
            </a:r>
            <a:endParaRPr lang="ru-RU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Створення </a:t>
            </a:r>
            <a:r>
              <a:rPr lang="uk-UA" dirty="0" smtClean="0"/>
              <a:t>комп'ютерних презентацій, опрацювання </a:t>
            </a:r>
            <a:r>
              <a:rPr lang="uk-UA" dirty="0" err="1" smtClean="0"/>
              <a:t>обєктів</a:t>
            </a:r>
            <a:r>
              <a:rPr lang="uk-UA" dirty="0" smtClean="0"/>
              <a:t> презентацій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3929090" cy="22145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потребі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тексту,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малювання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Набори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2324100" cy="6000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3971429" cy="3695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у </a:t>
            </a:r>
            <a:r>
              <a:rPr lang="ru-RU" dirty="0" err="1" smtClean="0"/>
              <a:t>презентацію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914656"/>
          </a:xfrm>
        </p:spPr>
        <p:txBody>
          <a:bodyPr/>
          <a:lstStyle/>
          <a:p>
            <a:pPr marL="0" indent="36195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таких як</a:t>
            </a:r>
            <a:r>
              <a:rPr lang="ru-RU" b="1" dirty="0" smtClean="0"/>
              <a:t> </a:t>
            </a:r>
            <a:r>
              <a:rPr lang="ru-RU" b="1" dirty="0" err="1" smtClean="0"/>
              <a:t>Діаграми</a:t>
            </a:r>
            <a:r>
              <a:rPr lang="ru-RU" dirty="0" smtClean="0"/>
              <a:t> та </a:t>
            </a:r>
            <a:r>
              <a:rPr lang="en-US" b="1" dirty="0" err="1" smtClean="0"/>
              <a:t>SmartArt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текстовому </a:t>
            </a:r>
            <a:r>
              <a:rPr lang="ru-RU" dirty="0" err="1" smtClean="0"/>
              <a:t>процесорі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129118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4286256"/>
            <a:ext cx="2228861" cy="123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 </a:t>
            </a:r>
            <a:r>
              <a:rPr lang="ru-RU" dirty="0" err="1" smtClean="0"/>
              <a:t>Виділення</a:t>
            </a:r>
            <a:r>
              <a:rPr lang="ru-RU" dirty="0" smtClean="0"/>
              <a:t> та </a:t>
            </a:r>
            <a:r>
              <a:rPr lang="ru-RU" dirty="0" err="1" smtClean="0"/>
              <a:t>видимість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500594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Корисною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</a:t>
            </a:r>
            <a:r>
              <a:rPr lang="ru-RU" sz="1300" dirty="0" smtClean="0">
                <a:latin typeface="Calibri" pitchFamily="34" charset="0"/>
              </a:rPr>
              <a:t> час </a:t>
            </a:r>
            <a:r>
              <a:rPr lang="ru-RU" sz="1300" dirty="0" err="1" smtClean="0">
                <a:latin typeface="Calibri" pitchFamily="34" charset="0"/>
              </a:rPr>
              <a:t>роботи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різними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презентації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можливість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приховати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частину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них на </a:t>
            </a:r>
            <a:r>
              <a:rPr lang="ru-RU" sz="1300" dirty="0" err="1" smtClean="0">
                <a:latin typeface="Calibri" pitchFamily="34" charset="0"/>
              </a:rPr>
              <a:t>період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опрацювання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інших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цього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використовується</a:t>
            </a:r>
            <a:r>
              <a:rPr lang="ru-RU" sz="1300" dirty="0" smtClean="0">
                <a:latin typeface="Calibri" pitchFamily="34" charset="0"/>
              </a:rPr>
              <a:t> панель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Виділення</a:t>
            </a:r>
            <a:r>
              <a:rPr lang="ru-RU" sz="1300" b="1" dirty="0" smtClean="0">
                <a:latin typeface="Calibri" pitchFamily="34" charset="0"/>
              </a:rPr>
              <a:t> та </a:t>
            </a:r>
            <a:r>
              <a:rPr lang="ru-RU" sz="1300" b="1" dirty="0" err="1" smtClean="0">
                <a:latin typeface="Calibri" pitchFamily="34" charset="0"/>
              </a:rPr>
              <a:t>видимість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відкриття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цієї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потрібно</a:t>
            </a:r>
            <a:r>
              <a:rPr lang="ru-RU" sz="1300" dirty="0" smtClean="0">
                <a:latin typeface="Calibri" pitchFamily="34" charset="0"/>
              </a:rPr>
              <a:t>:</a:t>
            </a:r>
          </a:p>
          <a:p>
            <a:pPr marL="180975" lvl="0" indent="180975">
              <a:buFont typeface="+mj-lt"/>
              <a:buAutoNum type="arabicPeriod"/>
            </a:pP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один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180975" lvl="0" indent="180975">
              <a:buFont typeface="+mj-lt"/>
              <a:buAutoNum type="arabicPeriod"/>
            </a:pPr>
            <a:r>
              <a:rPr lang="ru-RU" sz="1300" i="1" dirty="0" err="1" smtClean="0">
                <a:latin typeface="Calibri" pitchFamily="34" charset="0"/>
              </a:rPr>
              <a:t>Виконати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Засоби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малювання</a:t>
            </a:r>
            <a:r>
              <a:rPr lang="ru-RU" sz="1300" dirty="0" smtClean="0">
                <a:latin typeface="Calibri" pitchFamily="34" charset="0"/>
              </a:rPr>
              <a:t>, Формат, </a:t>
            </a:r>
            <a:r>
              <a:rPr lang="ru-RU" sz="1300" dirty="0" err="1" smtClean="0">
                <a:latin typeface="Calibri" pitchFamily="34" charset="0"/>
              </a:rPr>
              <a:t>Упорядкування</a:t>
            </a:r>
            <a:r>
              <a:rPr lang="ru-RU" sz="1300" dirty="0" smtClean="0">
                <a:latin typeface="Calibri" pitchFamily="34" charset="0"/>
              </a:rPr>
              <a:t>, Область </a:t>
            </a:r>
            <a:r>
              <a:rPr lang="ru-RU" sz="1300" dirty="0" err="1" smtClean="0">
                <a:latin typeface="Calibri" pitchFamily="34" charset="0"/>
              </a:rPr>
              <a:t>виділення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На </a:t>
            </a:r>
            <a:r>
              <a:rPr lang="ru-RU" sz="1300" dirty="0" err="1" smtClean="0">
                <a:latin typeface="Calibri" pitchFamily="34" charset="0"/>
              </a:rPr>
              <a:t>цій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dirty="0" smtClean="0">
                <a:latin typeface="Calibri" pitchFamily="34" charset="0"/>
              </a:rPr>
              <a:t> в списку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Фігури</a:t>
            </a:r>
            <a:r>
              <a:rPr lang="ru-RU" sz="1300" b="1" dirty="0" smtClean="0">
                <a:latin typeface="Calibri" pitchFamily="34" charset="0"/>
              </a:rPr>
              <a:t> на </a:t>
            </a:r>
            <a:r>
              <a:rPr lang="ru-RU" sz="1300" b="1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розміщено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перелік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містяться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</a:t>
            </a:r>
            <a:r>
              <a:rPr lang="ru-RU" sz="1300" dirty="0" smtClean="0">
                <a:latin typeface="Calibri" pitchFamily="34" charset="0"/>
              </a:rPr>
              <a:t> слайдах. </a:t>
            </a:r>
            <a:r>
              <a:rPr lang="ru-RU" sz="1300" dirty="0" err="1" smtClean="0">
                <a:latin typeface="Calibri" pitchFamily="34" charset="0"/>
              </a:rPr>
              <a:t>Вибір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назви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Виділення</a:t>
            </a:r>
            <a:r>
              <a:rPr lang="ru-RU" sz="1300" b="1" dirty="0" smtClean="0">
                <a:latin typeface="Calibri" pitchFamily="34" charset="0"/>
              </a:rPr>
              <a:t> та </a:t>
            </a:r>
            <a:r>
              <a:rPr lang="ru-RU" sz="1300" b="1" dirty="0" err="1" smtClean="0">
                <a:latin typeface="Calibri" pitchFamily="34" charset="0"/>
              </a:rPr>
              <a:t>видимість</a:t>
            </a:r>
            <a:r>
              <a:rPr lang="ru-RU" sz="1300" dirty="0" smtClean="0">
                <a:latin typeface="Calibri" pitchFamily="34" charset="0"/>
              </a:rPr>
              <a:t> приводить до </a:t>
            </a:r>
            <a:r>
              <a:rPr lang="ru-RU" sz="1300" dirty="0" err="1" smtClean="0">
                <a:latin typeface="Calibri" pitchFamily="34" charset="0"/>
              </a:rPr>
              <a:t>виділення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цього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приховування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слід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кнопку Око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ru-RU" sz="1300" dirty="0" smtClean="0">
                <a:latin typeface="Calibri" pitchFamily="34" charset="0"/>
              </a:rPr>
              <a:t>справа </a:t>
            </a:r>
            <a:r>
              <a:rPr lang="ru-RU" sz="1300" dirty="0" err="1" smtClean="0">
                <a:latin typeface="Calibri" pitchFamily="34" charset="0"/>
              </a:rPr>
              <a:t>від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його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імені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Об'єкт</a:t>
            </a:r>
            <a:r>
              <a:rPr lang="ru-RU" sz="1300" dirty="0" smtClean="0">
                <a:latin typeface="Calibri" pitchFamily="34" charset="0"/>
              </a:rPr>
              <a:t> не </a:t>
            </a:r>
            <a:r>
              <a:rPr lang="ru-RU" sz="1300" dirty="0" err="1" smtClean="0">
                <a:latin typeface="Calibri" pitchFamily="34" charset="0"/>
              </a:rPr>
              <a:t>відображатиметься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, а кнопка </a:t>
            </a:r>
            <a:r>
              <a:rPr lang="ru-RU" sz="1300" dirty="0" err="1" smtClean="0">
                <a:latin typeface="Calibri" pitchFamily="34" charset="0"/>
              </a:rPr>
              <a:t>змінить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своє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зображення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таке</a:t>
            </a:r>
            <a:r>
              <a:rPr lang="ru-RU" sz="13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відновлення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відтворення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слід</a:t>
            </a:r>
            <a:r>
              <a:rPr lang="ru-RU" sz="1300" dirty="0" smtClean="0">
                <a:latin typeface="Calibri" pitchFamily="34" charset="0"/>
              </a:rPr>
              <a:t> повторно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зазначену</a:t>
            </a:r>
            <a:r>
              <a:rPr lang="ru-RU" sz="1300" dirty="0" smtClean="0">
                <a:latin typeface="Calibri" pitchFamily="34" charset="0"/>
              </a:rPr>
              <a:t> кнопку.</a:t>
            </a:r>
          </a:p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Імена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змінювати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кращого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орієнтування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Наприклад</a:t>
            </a:r>
            <a:r>
              <a:rPr lang="ru-RU" sz="1300" dirty="0" smtClean="0">
                <a:latin typeface="Calibri" pitchFamily="34" charset="0"/>
              </a:rPr>
              <a:t>,</a:t>
            </a:r>
            <a:r>
              <a:rPr lang="ru-RU" sz="1300" i="1" dirty="0" smtClean="0">
                <a:latin typeface="Calibri" pitchFamily="34" charset="0"/>
              </a:rPr>
              <a:t> Заголовок, список, </a:t>
            </a:r>
            <a:r>
              <a:rPr lang="ru-RU" sz="1300" i="1" dirty="0" err="1" smtClean="0">
                <a:latin typeface="Calibri" pitchFamily="34" charset="0"/>
              </a:rPr>
              <a:t>таблиця</a:t>
            </a:r>
            <a:r>
              <a:rPr lang="ru-RU" sz="1300" i="1" dirty="0" smtClean="0">
                <a:latin typeface="Calibri" pitchFamily="34" charset="0"/>
              </a:rPr>
              <a:t>, </a:t>
            </a:r>
            <a:r>
              <a:rPr lang="ru-RU" sz="1300" i="1" dirty="0" err="1" smtClean="0">
                <a:latin typeface="Calibri" pitchFamily="34" charset="0"/>
              </a:rPr>
              <a:t>пояснення</a:t>
            </a:r>
            <a:r>
              <a:rPr lang="ru-RU" sz="1300" i="1" dirty="0" smtClean="0">
                <a:latin typeface="Calibri" pitchFamily="34" charset="0"/>
              </a:rPr>
              <a:t>, фото 1, фото 2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тощо</a:t>
            </a:r>
            <a:r>
              <a:rPr lang="ru-RU" sz="1300" dirty="0" smtClean="0">
                <a:latin typeface="Calibri" pitchFamily="34" charset="0"/>
              </a:rPr>
              <a:t>. Для </a:t>
            </a:r>
            <a:r>
              <a:rPr lang="ru-RU" sz="1300" dirty="0" err="1" smtClean="0">
                <a:latin typeface="Calibri" pitchFamily="34" charset="0"/>
              </a:rPr>
              <a:t>змінення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необхідно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двічі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невеликим </a:t>
            </a:r>
            <a:r>
              <a:rPr lang="ru-RU" sz="1300" dirty="0" err="1" smtClean="0">
                <a:latin typeface="Calibri" pitchFamily="34" charset="0"/>
              </a:rPr>
              <a:t>інтервалом</a:t>
            </a:r>
            <a:r>
              <a:rPr lang="ru-RU" sz="1300" dirty="0" smtClean="0">
                <a:latin typeface="Calibri" pitchFamily="34" charset="0"/>
              </a:rPr>
              <a:t> 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в списку </a:t>
            </a:r>
            <a:r>
              <a:rPr lang="ru-RU" sz="1300" dirty="0" err="1" smtClean="0">
                <a:latin typeface="Calibri" pitchFamily="34" charset="0"/>
              </a:rPr>
              <a:t>ім'я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встановлене</a:t>
            </a:r>
            <a:r>
              <a:rPr lang="ru-RU" sz="1300" dirty="0" smtClean="0">
                <a:latin typeface="Calibri" pitchFamily="34" charset="0"/>
              </a:rPr>
              <a:t> за </a:t>
            </a:r>
            <a:r>
              <a:rPr lang="ru-RU" sz="1300" dirty="0" err="1" smtClean="0">
                <a:latin typeface="Calibri" pitchFamily="34" charset="0"/>
              </a:rPr>
              <a:t>замовчуванням</a:t>
            </a:r>
            <a:r>
              <a:rPr lang="ru-RU" sz="1300" dirty="0" smtClean="0">
                <a:latin typeface="Calibri" pitchFamily="34" charset="0"/>
              </a:rPr>
              <a:t>.</a:t>
            </a:r>
            <a:endParaRPr lang="ru-RU" sz="13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714644" cy="43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82-B9FA-4450-8BCB-299F23C4226C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презентації</a:t>
            </a:r>
            <a:r>
              <a:rPr lang="en-US" b="1" dirty="0" smtClean="0"/>
              <a:t> 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автоматично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початковий</a:t>
            </a:r>
            <a:r>
              <a:rPr lang="ru-RU" dirty="0" smtClean="0"/>
              <a:t> слайд </a:t>
            </a:r>
            <a:r>
              <a:rPr lang="ru-RU" dirty="0" err="1" smtClean="0"/>
              <a:t>презентації</a:t>
            </a:r>
            <a:r>
              <a:rPr lang="ru-RU" dirty="0" smtClean="0"/>
              <a:t> - </a:t>
            </a:r>
            <a:r>
              <a:rPr lang="ru-RU" b="1" dirty="0" err="1" smtClean="0"/>
              <a:t>титульний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в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971198"/>
            <a:ext cx="4322581" cy="345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нового слайда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500462" cy="468172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додавання</a:t>
            </a:r>
            <a:r>
              <a:rPr lang="ru-RU" dirty="0" smtClean="0"/>
              <a:t> нового слайда до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Основне</a:t>
            </a:r>
            <a:r>
              <a:rPr lang="uk-UA" b="1" i="1" dirty="0" smtClean="0"/>
              <a:t>,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Слайди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Створити</a:t>
            </a:r>
            <a:r>
              <a:rPr lang="ru-RU" b="1" i="1" dirty="0" smtClean="0"/>
              <a:t> слайд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У списку кнопки </a:t>
            </a:r>
            <a:r>
              <a:rPr lang="ru-RU" dirty="0" err="1" smtClean="0"/>
              <a:t>Створити</a:t>
            </a:r>
            <a:r>
              <a:rPr lang="ru-RU" dirty="0" smtClean="0"/>
              <a:t> слайд 	| </a:t>
            </a:r>
            <a:r>
              <a:rPr lang="ru-RU" dirty="0" err="1" smtClean="0"/>
              <a:t>перераховані</a:t>
            </a:r>
            <a:r>
              <a:rPr lang="ru-RU" dirty="0" smtClean="0"/>
              <a:t> </a:t>
            </a: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До списку кнопки</a:t>
            </a:r>
            <a:r>
              <a:rPr lang="ru-RU" b="1" dirty="0" smtClean="0"/>
              <a:t>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слайд</a:t>
            </a:r>
            <a:r>
              <a:rPr lang="ru-RU" dirty="0" smtClean="0"/>
              <a:t> включено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порожній</a:t>
            </a:r>
            <a:r>
              <a:rPr lang="ru-RU" dirty="0" smtClean="0"/>
              <a:t> слайд.</a:t>
            </a:r>
          </a:p>
          <a:p>
            <a:pPr marL="0" indent="3619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714488"/>
            <a:ext cx="1928826" cy="113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250" y="2147876"/>
            <a:ext cx="3133725" cy="4133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357686" y="2571744"/>
            <a:ext cx="1714512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366480" cy="47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</a:t>
            </a:r>
            <a:r>
              <a:rPr lang="ru-RU" b="1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14920"/>
          </a:xfrm>
        </p:spPr>
        <p:txBody>
          <a:bodyPr>
            <a:normAutofit lnSpcReduction="10000"/>
          </a:bodyPr>
          <a:lstStyle/>
          <a:p>
            <a:pPr marL="0" indent="266700">
              <a:buNone/>
            </a:pPr>
            <a:r>
              <a:rPr lang="ru-RU" dirty="0" err="1" smtClean="0"/>
              <a:t>Комбінуючи</a:t>
            </a:r>
            <a:r>
              <a:rPr lang="ru-RU" dirty="0" smtClean="0"/>
              <a:t> </a:t>
            </a:r>
            <a:r>
              <a:rPr lang="ru-RU" dirty="0" err="1" smtClean="0"/>
              <a:t>слайди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різною</a:t>
            </a:r>
            <a:r>
              <a:rPr lang="ru-RU" dirty="0" smtClean="0"/>
              <a:t> структурою,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b="1" i="1" dirty="0" smtClean="0"/>
              <a:t> структуру </a:t>
            </a:r>
            <a:r>
              <a:rPr lang="ru-RU" b="1" i="1" dirty="0" err="1" smtClean="0"/>
              <a:t>презентації</a:t>
            </a:r>
            <a:r>
              <a:rPr lang="ru-RU" b="1" i="1" dirty="0" smtClean="0"/>
              <a:t>,</a:t>
            </a:r>
            <a:r>
              <a:rPr lang="ru-RU" dirty="0" smtClean="0"/>
              <a:t> яка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задуму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змістового</a:t>
            </a:r>
            <a:r>
              <a:rPr lang="ru-RU" dirty="0" smtClean="0"/>
              <a:t> </a:t>
            </a:r>
            <a:r>
              <a:rPr lang="ru-RU" dirty="0" err="1" smtClean="0"/>
              <a:t>наповнення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замінити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шаблоні</a:t>
            </a:r>
            <a:r>
              <a:rPr lang="ru-RU" dirty="0" smtClean="0"/>
              <a:t>, на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3709" y="1645702"/>
            <a:ext cx="3152381" cy="41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Швидке</a:t>
            </a:r>
            <a:r>
              <a:rPr lang="ru-RU" sz="3600" dirty="0" smtClean="0"/>
              <a:t>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структури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err="1" smtClean="0">
                <a:latin typeface="Calibri" pitchFamily="34" charset="0"/>
              </a:rPr>
              <a:t>Існує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спосіб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швидкого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створення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структури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презентації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є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додавання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потрібної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кількості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слайдів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із</a:t>
            </a:r>
            <a:r>
              <a:rPr lang="ru-RU" sz="1500" dirty="0" smtClean="0">
                <a:latin typeface="Calibri" pitchFamily="34" charset="0"/>
              </a:rPr>
              <a:t> заголовками на </a:t>
            </a:r>
            <a:r>
              <a:rPr lang="ru-RU" sz="1500" dirty="0" err="1" smtClean="0">
                <a:latin typeface="Calibri" pitchFamily="34" charset="0"/>
              </a:rPr>
              <a:t>вкладці</a:t>
            </a:r>
            <a:r>
              <a:rPr lang="ru-RU" sz="1500" b="1" dirty="0" smtClean="0">
                <a:latin typeface="Calibri" pitchFamily="34" charset="0"/>
              </a:rPr>
              <a:t> структура </a:t>
            </a:r>
            <a:r>
              <a:rPr lang="ru-RU" sz="1500" b="1" dirty="0" err="1" smtClean="0">
                <a:latin typeface="Calibri" pitchFamily="34" charset="0"/>
              </a:rPr>
              <a:t>області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слайдів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структури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sz="1500" dirty="0" smtClean="0">
                <a:latin typeface="Calibri" pitchFamily="34" charset="0"/>
              </a:rPr>
              <a:t>Для </a:t>
            </a:r>
            <a:r>
              <a:rPr lang="ru-RU" sz="1500" dirty="0" err="1" smtClean="0">
                <a:latin typeface="Calibri" pitchFamily="34" charset="0"/>
              </a:rPr>
              <a:t>цього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після</a:t>
            </a:r>
            <a:r>
              <a:rPr lang="ru-RU" sz="1500" dirty="0" smtClean="0">
                <a:latin typeface="Calibri" pitchFamily="34" charset="0"/>
              </a:rPr>
              <a:t> запуску </a:t>
            </a:r>
            <a:r>
              <a:rPr lang="ru-RU" sz="1500" dirty="0" err="1" smtClean="0">
                <a:latin typeface="Calibri" pitchFamily="34" charset="0"/>
              </a:rPr>
              <a:t>програми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слід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виконати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такий</a:t>
            </a:r>
            <a:r>
              <a:rPr lang="ru-RU" sz="1500" dirty="0" smtClean="0">
                <a:latin typeface="Calibri" pitchFamily="34" charset="0"/>
              </a:rPr>
              <a:t> алгоритм:</a:t>
            </a: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Установити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відображення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Області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слайдів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структури</a:t>
            </a:r>
            <a:r>
              <a:rPr lang="ru-RU" sz="1500" b="1" cap="none" dirty="0" smtClean="0">
                <a:latin typeface="Calibri" pitchFamily="34" charset="0"/>
              </a:rPr>
              <a:t>,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якщо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воно</a:t>
            </a:r>
            <a:r>
              <a:rPr lang="ru-RU" sz="1500" cap="none" dirty="0" smtClean="0">
                <a:latin typeface="Calibri" pitchFamily="34" charset="0"/>
              </a:rPr>
              <a:t> не </a:t>
            </a:r>
            <a:r>
              <a:rPr lang="ru-RU" sz="1500" cap="none" dirty="0" err="1" smtClean="0">
                <a:latin typeface="Calibri" pitchFamily="34" charset="0"/>
              </a:rPr>
              <a:t>встановлене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Вибрати</a:t>
            </a:r>
            <a:r>
              <a:rPr lang="ru-RU" sz="1500" cap="none" dirty="0" smtClean="0">
                <a:latin typeface="Calibri" pitchFamily="34" charset="0"/>
              </a:rPr>
              <a:t> вкладку</a:t>
            </a:r>
            <a:r>
              <a:rPr lang="ru-RU" sz="1500" b="1" cap="none" dirty="0" smtClean="0">
                <a:latin typeface="Calibri" pitchFamily="34" charset="0"/>
              </a:rPr>
              <a:t> Структура.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Установити</a:t>
            </a:r>
            <a:r>
              <a:rPr lang="ru-RU" sz="1500" cap="none" dirty="0" smtClean="0">
                <a:latin typeface="Calibri" pitchFamily="34" charset="0"/>
              </a:rPr>
              <a:t> курсор на </a:t>
            </a:r>
            <a:r>
              <a:rPr lang="ru-RU" sz="1500" cap="none" dirty="0" err="1" smtClean="0">
                <a:latin typeface="Calibri" pitchFamily="34" charset="0"/>
              </a:rPr>
              <a:t>вкладці</a:t>
            </a:r>
            <a:r>
              <a:rPr lang="ru-RU" sz="1500" cap="none" dirty="0" smtClean="0">
                <a:latin typeface="Calibri" pitchFamily="34" charset="0"/>
              </a:rPr>
              <a:t> структура </a:t>
            </a:r>
            <a:r>
              <a:rPr lang="ru-RU" sz="1500" cap="none" dirty="0" err="1" smtClean="0">
                <a:latin typeface="Calibri" pitchFamily="34" charset="0"/>
              </a:rPr>
              <a:t>біля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умовного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позначення</a:t>
            </a:r>
            <a:r>
              <a:rPr lang="ru-RU" sz="1500" cap="none" dirty="0" smtClean="0">
                <a:latin typeface="Calibri" pitchFamily="34" charset="0"/>
              </a:rPr>
              <a:t> слайда.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smtClean="0">
                <a:latin typeface="Calibri" pitchFamily="34" charset="0"/>
              </a:rPr>
              <a:t>Увести заголовок </a:t>
            </a:r>
            <a:r>
              <a:rPr lang="ru-RU" sz="1500" cap="none" dirty="0" err="1" smtClean="0">
                <a:latin typeface="Calibri" pitchFamily="34" charset="0"/>
              </a:rPr>
              <a:t>презентації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Натиснути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клавішу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en-US" sz="1500" b="1" cap="none" dirty="0" smtClean="0">
                <a:latin typeface="Calibri" pitchFamily="34" charset="0"/>
              </a:rPr>
              <a:t>Enter</a:t>
            </a:r>
            <a:r>
              <a:rPr lang="ru-RU" sz="1500" b="1" cap="none" dirty="0" smtClean="0">
                <a:latin typeface="Calibri" pitchFamily="34" charset="0"/>
              </a:rPr>
              <a:t>.</a:t>
            </a:r>
            <a:r>
              <a:rPr lang="ru-RU" sz="1500" cap="none" dirty="0" smtClean="0">
                <a:latin typeface="Calibri" pitchFamily="34" charset="0"/>
              </a:rPr>
              <a:t> (До </a:t>
            </a:r>
            <a:r>
              <a:rPr lang="ru-RU" sz="1500" cap="none" dirty="0" err="1" smtClean="0">
                <a:latin typeface="Calibri" pitchFamily="34" charset="0"/>
              </a:rPr>
              <a:t>презентації</a:t>
            </a:r>
            <a:r>
              <a:rPr lang="ru-RU" sz="1500" cap="none" dirty="0" smtClean="0">
                <a:latin typeface="Calibri" pitchFamily="34" charset="0"/>
              </a:rPr>
              <a:t> буде вставлено </a:t>
            </a:r>
            <a:r>
              <a:rPr lang="ru-RU" sz="1500" cap="none" dirty="0" err="1" smtClean="0">
                <a:latin typeface="Calibri" pitchFamily="34" charset="0"/>
              </a:rPr>
              <a:t>новий</a:t>
            </a:r>
            <a:r>
              <a:rPr lang="ru-RU" sz="1500" cap="none" dirty="0" smtClean="0">
                <a:latin typeface="Calibri" pitchFamily="34" charset="0"/>
              </a:rPr>
              <a:t> слайд типу</a:t>
            </a:r>
            <a:r>
              <a:rPr lang="ru-RU" sz="1500" b="1" cap="none" dirty="0" smtClean="0">
                <a:latin typeface="Calibri" pitchFamily="34" charset="0"/>
              </a:rPr>
              <a:t> Заголовок </a:t>
            </a:r>
            <a:r>
              <a:rPr lang="ru-RU" sz="1500" b="1" cap="none" dirty="0" err="1" smtClean="0">
                <a:latin typeface="Calibri" pitchFamily="34" charset="0"/>
              </a:rPr>
              <a:t>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об'єкт</a:t>
            </a:r>
            <a:r>
              <a:rPr lang="ru-RU" sz="1500" b="1" cap="none" dirty="0" smtClean="0">
                <a:latin typeface="Calibri" pitchFamily="34" charset="0"/>
              </a:rPr>
              <a:t>.)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smtClean="0">
                <a:latin typeface="Calibri" pitchFamily="34" charset="0"/>
              </a:rPr>
              <a:t>Увести заголовок </a:t>
            </a:r>
            <a:r>
              <a:rPr lang="ru-RU" sz="1500" cap="none" dirty="0" err="1" smtClean="0">
                <a:latin typeface="Calibri" pitchFamily="34" charset="0"/>
              </a:rPr>
              <a:t>наступного</a:t>
            </a:r>
            <a:r>
              <a:rPr lang="ru-RU" sz="1500" cap="none" dirty="0" smtClean="0">
                <a:latin typeface="Calibri" pitchFamily="34" charset="0"/>
              </a:rPr>
              <a:t> слайда </a:t>
            </a:r>
            <a:r>
              <a:rPr lang="ru-RU" sz="1500" cap="none" dirty="0" err="1" smtClean="0">
                <a:latin typeface="Calibri" pitchFamily="34" charset="0"/>
              </a:rPr>
              <a:t>і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натиснути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en-US" sz="1500" b="1" cap="none" dirty="0" smtClean="0">
                <a:latin typeface="Calibri" pitchFamily="34" charset="0"/>
              </a:rPr>
              <a:t>Enter</a:t>
            </a:r>
            <a:r>
              <a:rPr lang="ru-RU" sz="1500" b="1" cap="none" dirty="0" smtClean="0">
                <a:latin typeface="Calibri" pitchFamily="34" charset="0"/>
              </a:rPr>
              <a:t>.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Повторити</a:t>
            </a:r>
            <a:r>
              <a:rPr lang="ru-RU" sz="1500" cap="none" dirty="0" smtClean="0">
                <a:latin typeface="Calibri" pitchFamily="34" charset="0"/>
              </a:rPr>
              <a:t> команду 6 </a:t>
            </a:r>
            <a:r>
              <a:rPr lang="ru-RU" sz="1500" cap="none" dirty="0" err="1" smtClean="0">
                <a:latin typeface="Calibri" pitchFamily="34" charset="0"/>
              </a:rPr>
              <a:t>потрібну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кількість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разів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indent="-228600">
              <a:buNone/>
            </a:pP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результаті</a:t>
            </a:r>
            <a:r>
              <a:rPr lang="ru-RU" sz="1600" dirty="0" smtClean="0">
                <a:latin typeface="Calibri" pitchFamily="34" charset="0"/>
              </a:rPr>
              <a:t> буде створена структура </a:t>
            </a:r>
            <a:r>
              <a:rPr lang="ru-RU" sz="1600" dirty="0" err="1" smtClean="0">
                <a:latin typeface="Calibri" pitchFamily="34" charset="0"/>
              </a:rPr>
              <a:t>презентації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має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кількість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слайдів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із</a:t>
            </a:r>
            <a:r>
              <a:rPr lang="ru-RU" sz="1600" dirty="0" smtClean="0">
                <a:latin typeface="Calibri" pitchFamily="34" charset="0"/>
              </a:rPr>
              <a:t> заголовками.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Усі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слайди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крім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першого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будуть</a:t>
            </a:r>
            <a:r>
              <a:rPr lang="ru-RU" sz="1600" dirty="0" smtClean="0">
                <a:latin typeface="Calibri" pitchFamily="34" charset="0"/>
              </a:rPr>
              <a:t> типу </a:t>
            </a:r>
            <a:r>
              <a:rPr lang="ru-RU" sz="1600" b="1" dirty="0" smtClean="0">
                <a:latin typeface="Calibri" pitchFamily="34" charset="0"/>
              </a:rPr>
              <a:t>Заголовок </a:t>
            </a:r>
            <a:r>
              <a:rPr lang="ru-RU" sz="1600" b="1" dirty="0" err="1" smtClean="0">
                <a:latin typeface="Calibri" pitchFamily="34" charset="0"/>
              </a:rPr>
              <a:t>і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об'єкт</a:t>
            </a:r>
            <a:r>
              <a:rPr lang="ru-RU" sz="1600" b="1" dirty="0" smtClean="0"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будь-який</a:t>
            </a:r>
            <a:r>
              <a:rPr lang="ru-RU" sz="1600" dirty="0" smtClean="0">
                <a:latin typeface="Calibri" pitchFamily="34" charset="0"/>
              </a:rPr>
              <a:t> момент тип слайда без </a:t>
            </a:r>
            <a:r>
              <a:rPr lang="ru-RU" sz="1600" dirty="0" err="1" smtClean="0">
                <a:latin typeface="Calibri" pitchFamily="34" charset="0"/>
              </a:rPr>
              <a:t>зміни</a:t>
            </a:r>
            <a:r>
              <a:rPr lang="ru-RU" sz="1600" dirty="0" smtClean="0">
                <a:latin typeface="Calibri" pitchFamily="34" charset="0"/>
              </a:rPr>
              <a:t> тексту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заголовка.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зробити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поточним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потрібний</a:t>
            </a:r>
            <a:r>
              <a:rPr lang="ru-RU" sz="1600" dirty="0" smtClean="0">
                <a:latin typeface="Calibri" pitchFamily="34" charset="0"/>
              </a:rPr>
              <a:t> слайд,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b="1" i="1" dirty="0" smtClean="0">
                <a:latin typeface="Calibri" pitchFamily="34" charset="0"/>
              </a:rPr>
              <a:t> </a:t>
            </a:r>
            <a:r>
              <a:rPr lang="ru-RU" sz="1600" b="1" i="1" dirty="0" err="1" smtClean="0">
                <a:latin typeface="Calibri" pitchFamily="34" charset="0"/>
              </a:rPr>
              <a:t>Основне</a:t>
            </a:r>
            <a:r>
              <a:rPr lang="ru-RU" sz="1600" b="1" i="1" dirty="0" smtClean="0">
                <a:latin typeface="Calibri" pitchFamily="34" charset="0"/>
              </a:rPr>
              <a:t>, </a:t>
            </a:r>
            <a:r>
              <a:rPr lang="ru-RU" sz="1600" b="1" i="1" dirty="0" err="1" smtClean="0">
                <a:latin typeface="Calibri" pitchFamily="34" charset="0"/>
              </a:rPr>
              <a:t>Слайди</a:t>
            </a:r>
            <a:r>
              <a:rPr lang="ru-RU" sz="1600" b="1" i="1" dirty="0" smtClean="0">
                <a:latin typeface="Calibri" pitchFamily="34" charset="0"/>
              </a:rPr>
              <a:t>, Макет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потрібний</a:t>
            </a:r>
            <a:r>
              <a:rPr lang="ru-RU" sz="1600" dirty="0" smtClean="0">
                <a:latin typeface="Calibri" pitchFamily="34" charset="0"/>
              </a:rPr>
              <a:t> тип слайда </a:t>
            </a:r>
            <a:r>
              <a:rPr lang="ru-RU" sz="1600" dirty="0" err="1" smtClean="0">
                <a:latin typeface="Calibri" pitchFamily="34" charset="0"/>
              </a:rPr>
              <a:t>із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запропонованих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256"/>
            <a:ext cx="2768222" cy="15716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. Робота </a:t>
            </a:r>
            <a:r>
              <a:rPr lang="ru-RU" dirty="0" err="1" smtClean="0"/>
              <a:t>із</a:t>
            </a:r>
            <a:r>
              <a:rPr lang="ru-RU" dirty="0" smtClean="0"/>
              <a:t> шаблонами 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в текстовому </a:t>
            </a:r>
            <a:r>
              <a:rPr lang="ru-RU" dirty="0" err="1" smtClean="0"/>
              <a:t>процесорі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</a:t>
            </a:r>
            <a:r>
              <a:rPr lang="ru-RU" dirty="0" smtClean="0"/>
              <a:t> Але </a:t>
            </a:r>
            <a:r>
              <a:rPr lang="ru-RU" dirty="0" err="1" smtClean="0"/>
              <a:t>якщо</a:t>
            </a:r>
            <a:r>
              <a:rPr lang="ru-RU" dirty="0" smtClean="0"/>
              <a:t> у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документа, то в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акцент </a:t>
            </a:r>
            <a:r>
              <a:rPr lang="ru-RU" dirty="0" err="1" smtClean="0"/>
              <a:t>зроблено</a:t>
            </a:r>
            <a:r>
              <a:rPr lang="ru-RU" dirty="0" smtClean="0"/>
              <a:t> на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b="1" i="1" dirty="0" smtClean="0"/>
              <a:t> шаблонами </a:t>
            </a:r>
            <a:r>
              <a:rPr lang="ru-RU" b="1" i="1" dirty="0" err="1" smtClean="0"/>
              <a:t>оформлення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шаблонів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змісту</a:t>
            </a:r>
            <a:r>
              <a:rPr lang="ru-RU" b="1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275"/>
            <a:ext cx="4414696" cy="43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</TotalTime>
  <Words>2323</Words>
  <Application>Microsoft Office PowerPoint</Application>
  <PresentationFormat>Экран (4:3)</PresentationFormat>
  <Paragraphs>230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Інформаційні технології</vt:lpstr>
      <vt:lpstr>Розділ 2 Комп'ютерні  презентації та публікації</vt:lpstr>
      <vt:lpstr>Створення комп'ютерних презентацій, опрацювання обєктів презентацій</vt:lpstr>
      <vt:lpstr>Створення нової презентації PowerPoint 2007</vt:lpstr>
      <vt:lpstr>Додавання нового слайда</vt:lpstr>
      <vt:lpstr>Шаблони слайдів різних типів та їхні об'єкти</vt:lpstr>
      <vt:lpstr>Структура презентації</vt:lpstr>
      <vt:lpstr>Швидке створення структури презентації</vt:lpstr>
      <vt:lpstr>Створення нової презентації з використанням шаблонів</vt:lpstr>
      <vt:lpstr>Шаблони оформлення</vt:lpstr>
      <vt:lpstr>Створення презентації з використанням шаблонів змісту</vt:lpstr>
      <vt:lpstr>Створення презентації</vt:lpstr>
      <vt:lpstr>Створення презентації на основі шаблонів оформлення</vt:lpstr>
      <vt:lpstr>Створення презентації на основі шаблонів оформлення</vt:lpstr>
      <vt:lpstr>Створення нової презентації на основі існуючої</vt:lpstr>
      <vt:lpstr>Зверніть увагу!</vt:lpstr>
      <vt:lpstr>Створення презентації-фотоальбому</vt:lpstr>
      <vt:lpstr>Редагуванняфотоальбому</vt:lpstr>
      <vt:lpstr>Вставлення, редагування та форматування текстових об'єктів</vt:lpstr>
      <vt:lpstr>Вставлення об'єктів </vt:lpstr>
      <vt:lpstr>Вставлення таблиць</vt:lpstr>
      <vt:lpstr>Форматування таблиці</vt:lpstr>
      <vt:lpstr>Форматування таблиці</vt:lpstr>
      <vt:lpstr>Вставлення, редагування та форматування графічних об'єктів</vt:lpstr>
      <vt:lpstr>Вставлення растрових і векторних зображень</vt:lpstr>
      <vt:lpstr>Елементи керування групи Рисунок</vt:lpstr>
      <vt:lpstr>Форматування графічних об'єктів</vt:lpstr>
      <vt:lpstr>Презентация PowerPoint</vt:lpstr>
      <vt:lpstr>Вставлення об'єкта WordArt</vt:lpstr>
      <vt:lpstr>Презентация PowerPoint</vt:lpstr>
      <vt:lpstr>Вставлення об'єктів у презентацію</vt:lpstr>
      <vt:lpstr>Панель  Виділення та видимість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Elin</cp:lastModifiedBy>
  <cp:revision>32</cp:revision>
  <dcterms:created xsi:type="dcterms:W3CDTF">2011-06-30T05:49:19Z</dcterms:created>
  <dcterms:modified xsi:type="dcterms:W3CDTF">2015-10-26T19:35:46Z</dcterms:modified>
</cp:coreProperties>
</file>